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7"/>
  </p:notesMasterIdLst>
  <p:handoutMasterIdLst>
    <p:handoutMasterId r:id="rId8"/>
  </p:handoutMasterIdLst>
  <p:sldIdLst>
    <p:sldId id="256" r:id="rId2"/>
    <p:sldId id="257" r:id="rId3"/>
    <p:sldId id="258" r:id="rId4"/>
    <p:sldId id="261" r:id="rId5"/>
    <p:sldId id="259"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6" autoAdjust="0"/>
  </p:normalViewPr>
  <p:slideViewPr>
    <p:cSldViewPr snapToGrid="0">
      <p:cViewPr varScale="1">
        <p:scale>
          <a:sx n="98" d="100"/>
          <a:sy n="98" d="100"/>
        </p:scale>
        <p:origin x="1728" y="78"/>
      </p:cViewPr>
      <p:guideLst/>
    </p:cSldViewPr>
  </p:slideViewPr>
  <p:notesTextViewPr>
    <p:cViewPr>
      <p:scale>
        <a:sx n="1" d="1"/>
        <a:sy n="1" d="1"/>
      </p:scale>
      <p:origin x="0" y="0"/>
    </p:cViewPr>
  </p:notesText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FF47F-42FF-450A-8253-B1442C691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833FB9C4-09C7-4A1E-BE11-39B577FC37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12F5EDD-2D67-41E7-8D03-36EA9A6E0629}" type="datetime1">
              <a:rPr lang="en-GB" smtClean="0"/>
              <a:t>17/01/2024</a:t>
            </a:fld>
            <a:endParaRPr lang="en-GB"/>
          </a:p>
        </p:txBody>
      </p:sp>
      <p:sp>
        <p:nvSpPr>
          <p:cNvPr id="4" name="Footer Placeholder 3">
            <a:extLst>
              <a:ext uri="{FF2B5EF4-FFF2-40B4-BE49-F238E27FC236}">
                <a16:creationId xmlns:a16="http://schemas.microsoft.com/office/drawing/2014/main" id="{ABA01650-A7EE-4E10-9230-8DD147057D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36AE6EF4-8758-41BA-920E-45D570F0EA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0CC1A13-6C33-4F62-AF90-07D2D61E68FC}" type="slidenum">
              <a:rPr lang="en-GB" smtClean="0"/>
              <a:t>‹#›</a:t>
            </a:fld>
            <a:endParaRPr lang="en-GB"/>
          </a:p>
        </p:txBody>
      </p:sp>
    </p:spTree>
    <p:extLst>
      <p:ext uri="{BB962C8B-B14F-4D97-AF65-F5344CB8AC3E}">
        <p14:creationId xmlns:p14="http://schemas.microsoft.com/office/powerpoint/2010/main" val="18709326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76BC78C-3B96-4F0C-BDEC-B9524B9DDB96}" type="datetime1">
              <a:rPr lang="en-GB" noProof="0" smtClean="0"/>
              <a:t>17/01/2024</a:t>
            </a:fld>
            <a:endParaRPr lang="en-GB" noProof="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6484CCF-A275-48CD-9D14-26B47F5E9B73}" type="slidenum">
              <a:rPr lang="en-GB" noProof="0" smtClean="0"/>
              <a:t>‹#›</a:t>
            </a:fld>
            <a:endParaRPr lang="en-GB" noProof="0"/>
          </a:p>
        </p:txBody>
      </p:sp>
    </p:spTree>
    <p:extLst>
      <p:ext uri="{BB962C8B-B14F-4D97-AF65-F5344CB8AC3E}">
        <p14:creationId xmlns:p14="http://schemas.microsoft.com/office/powerpoint/2010/main" val="34196185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46484CCF-A275-48CD-9D14-26B47F5E9B73}" type="slidenum">
              <a:rPr lang="en-GB" smtClean="0"/>
              <a:t>1</a:t>
            </a:fld>
            <a:endParaRPr lang="en-GB"/>
          </a:p>
        </p:txBody>
      </p:sp>
    </p:spTree>
    <p:extLst>
      <p:ext uri="{BB962C8B-B14F-4D97-AF65-F5344CB8AC3E}">
        <p14:creationId xmlns:p14="http://schemas.microsoft.com/office/powerpoint/2010/main" val="361657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46484CCF-A275-48CD-9D14-26B47F5E9B73}" type="slidenum">
              <a:rPr lang="en-GB" smtClean="0"/>
              <a:t>2</a:t>
            </a:fld>
            <a:endParaRPr lang="en-GB"/>
          </a:p>
        </p:txBody>
      </p:sp>
    </p:spTree>
    <p:extLst>
      <p:ext uri="{BB962C8B-B14F-4D97-AF65-F5344CB8AC3E}">
        <p14:creationId xmlns:p14="http://schemas.microsoft.com/office/powerpoint/2010/main" val="158151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46484CCF-A275-48CD-9D14-26B47F5E9B73}" type="slidenum">
              <a:rPr lang="en-GB" smtClean="0"/>
              <a:t>3</a:t>
            </a:fld>
            <a:endParaRPr lang="en-GB"/>
          </a:p>
        </p:txBody>
      </p:sp>
    </p:spTree>
    <p:extLst>
      <p:ext uri="{BB962C8B-B14F-4D97-AF65-F5344CB8AC3E}">
        <p14:creationId xmlns:p14="http://schemas.microsoft.com/office/powerpoint/2010/main" val="306728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46484CCF-A275-48CD-9D14-26B47F5E9B73}" type="slidenum">
              <a:rPr lang="en-GB" smtClean="0"/>
              <a:t>4</a:t>
            </a:fld>
            <a:endParaRPr lang="en-GB"/>
          </a:p>
        </p:txBody>
      </p:sp>
    </p:spTree>
    <p:extLst>
      <p:ext uri="{BB962C8B-B14F-4D97-AF65-F5344CB8AC3E}">
        <p14:creationId xmlns:p14="http://schemas.microsoft.com/office/powerpoint/2010/main" val="26214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6484CCF-A275-48CD-9D14-26B47F5E9B73}" type="slidenum">
              <a:rPr lang="en-GB" smtClean="0"/>
              <a:t>5</a:t>
            </a:fld>
            <a:endParaRPr lang="en-GB"/>
          </a:p>
        </p:txBody>
      </p:sp>
    </p:spTree>
    <p:extLst>
      <p:ext uri="{BB962C8B-B14F-4D97-AF65-F5344CB8AC3E}">
        <p14:creationId xmlns:p14="http://schemas.microsoft.com/office/powerpoint/2010/main" val="30579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0058400" cy="51816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239" y="1"/>
            <a:ext cx="10053163" cy="51816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7190" y="5621489"/>
            <a:ext cx="6412230" cy="1658112"/>
          </a:xfrm>
        </p:spPr>
        <p:txBody>
          <a:bodyPr anchor="ctr">
            <a:normAutofit/>
          </a:bodyPr>
          <a:lstStyle>
            <a:lvl1pPr algn="r">
              <a:defRPr sz="4840" spc="220" baseline="0"/>
            </a:lvl1pPr>
          </a:lstStyle>
          <a:p>
            <a:r>
              <a:rPr lang="en-US"/>
              <a:t>Click to edit Master title style</a:t>
            </a:r>
            <a:endParaRPr lang="en-US" dirty="0"/>
          </a:p>
        </p:txBody>
      </p:sp>
      <p:sp>
        <p:nvSpPr>
          <p:cNvPr id="3" name="Subtitle 2"/>
          <p:cNvSpPr>
            <a:spLocks noGrp="1"/>
          </p:cNvSpPr>
          <p:nvPr>
            <p:ph type="subTitle" idx="1"/>
          </p:nvPr>
        </p:nvSpPr>
        <p:spPr>
          <a:xfrm>
            <a:off x="7103745" y="5621489"/>
            <a:ext cx="2640330" cy="1658112"/>
          </a:xfrm>
        </p:spPr>
        <p:txBody>
          <a:bodyPr lIns="91440" rIns="91440" anchor="ctr">
            <a:normAutofit/>
          </a:bodyPr>
          <a:lstStyle>
            <a:lvl1pPr marL="0" indent="0" algn="l">
              <a:lnSpc>
                <a:spcPct val="100000"/>
              </a:lnSpc>
              <a:spcBef>
                <a:spcPts val="0"/>
              </a:spcBef>
              <a:buNone/>
              <a:defRPr sz="1760">
                <a:solidFill>
                  <a:schemeClr val="tx1">
                    <a:lumMod val="95000"/>
                    <a:lumOff val="5000"/>
                  </a:schemeClr>
                </a:solidFill>
              </a:defRPr>
            </a:lvl1pPr>
            <a:lvl2pPr marL="502920" indent="0" algn="ctr">
              <a:buNone/>
              <a:defRPr sz="1760"/>
            </a:lvl2pPr>
            <a:lvl3pPr marL="1005840" indent="0" algn="ctr">
              <a:buNone/>
              <a:defRPr sz="176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6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4417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863600"/>
            <a:ext cx="2168843" cy="61315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817246" y="863600"/>
            <a:ext cx="6255068" cy="6131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8298180" y="208135"/>
            <a:ext cx="0" cy="754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3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Layout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3346707" y="3886200"/>
            <a:ext cx="3374136"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spc="0" baseline="0" dirty="0">
                <a:solidFill>
                  <a:schemeClr val="accent1"/>
                </a:solidFill>
                <a:ea typeface="+mn-ea"/>
                <a:cs typeface="+mn-cs"/>
              </a:defRPr>
            </a:lvl1pPr>
          </a:lstStyle>
          <a:p>
            <a:pPr marL="0" lvl="0" indent="0" defTabSz="914400" rtl="0">
              <a:lnSpc>
                <a:spcPct val="100000"/>
              </a:lnSpc>
              <a:spcBef>
                <a:spcPts val="1000"/>
              </a:spcBef>
              <a:buFont typeface="Arial" panose="020B0604020202020204" pitchFamily="34" charset="0"/>
            </a:pPr>
            <a:r>
              <a:rPr lang="en-GB" noProof="0"/>
              <a:t>Add title here</a:t>
            </a:r>
          </a:p>
        </p:txBody>
      </p:sp>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A2F17EA-EFE7-4229-8CC7-1811C56350FC}"/>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spc="0" baseline="0" dirty="0">
                <a:solidFill>
                  <a:schemeClr val="bg1"/>
                </a:solidFill>
                <a:latin typeface="+mj-lt"/>
              </a:defRPr>
            </a:lvl1pPr>
          </a:lstStyle>
          <a:p>
            <a:pPr marL="230292" lvl="0" indent="-342900" defTabSz="914400" rtl="0">
              <a:lnSpc>
                <a:spcPct val="100000"/>
              </a:lnSpc>
              <a:spcBef>
                <a:spcPts val="1000"/>
              </a:spcBef>
            </a:pPr>
            <a:r>
              <a:rPr lang="en-GB" noProof="0"/>
              <a:t>Add title here</a:t>
            </a:r>
          </a:p>
        </p:txBody>
      </p: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nSpc>
                <a:spcPct val="150000"/>
              </a:lnSpc>
              <a:buNone/>
              <a:defRPr lang="en-US" sz="1100" b="0" spc="0" baseline="0" dirty="0"/>
            </a:lvl1pPr>
          </a:lstStyle>
          <a:p>
            <a:pPr marL="112608" lvl="0" indent="-112608" defTabSz="457200" rtl="0">
              <a:lnSpc>
                <a:spcPct val="150000"/>
              </a:lnSpc>
              <a:spcBef>
                <a:spcPts val="0"/>
              </a:spcBef>
            </a:pPr>
            <a:r>
              <a:rPr lang="en-US" noProof="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bg1"/>
                </a:solidFill>
              </a:defRPr>
            </a:lvl1pPr>
          </a:lstStyle>
          <a:p>
            <a:pPr marL="112608" lvl="0" indent="-112608" defTabSz="457200" rtl="0">
              <a:lnSpc>
                <a:spcPct val="150000"/>
              </a:lnSpc>
              <a:spcBef>
                <a:spcPts val="0"/>
              </a:spcBef>
            </a:pPr>
            <a:r>
              <a:rPr lang="en-US" noProof="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rtlCol="0" anchor="ctr"/>
          <a:lstStyle>
            <a:lvl1pPr marL="0" indent="0" algn="ctr">
              <a:buFont typeface="Arial" panose="020B0604020202020204" pitchFamily="34" charset="0"/>
              <a:buNone/>
              <a:defRPr/>
            </a:lvl1pPr>
          </a:lstStyle>
          <a:p>
            <a:pPr rtl="0"/>
            <a:r>
              <a:rPr lang="en-US" noProof="0"/>
              <a:t>Click icon to add picture</a:t>
            </a:r>
            <a:endParaRPr lang="en-GB" noProof="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rtlCol="0" anchor="ctr"/>
          <a:lstStyle>
            <a:lvl1pPr marL="0" indent="0" algn="ctr">
              <a:buFont typeface="Arial" panose="020B0604020202020204" pitchFamily="34" charset="0"/>
              <a:buNone/>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8E211B8-8563-4519-9AEE-21923AF1C651}"/>
              </a:ext>
            </a:extLst>
          </p:cNvPr>
          <p:cNvSpPr>
            <a:spLocks noGrp="1" noChangeAspect="1"/>
          </p:cNvSpPr>
          <p:nvPr>
            <p:ph type="pic" sz="quarter" idx="18" hasCustomPrompt="1"/>
          </p:nvPr>
        </p:nvSpPr>
        <p:spPr>
          <a:xfrm>
            <a:off x="7827264" y="3922776"/>
            <a:ext cx="1078992" cy="1078992"/>
          </a:xfrm>
          <a:prstGeom prst="ellipse">
            <a:avLst/>
          </a:prstGeom>
          <a:noFill/>
        </p:spPr>
        <p:txBody>
          <a:bodyPr vert="horz" lIns="91440" tIns="45720" rIns="91440" bIns="45720" rtlCol="0" anchor="ctr">
            <a:normAutofit/>
          </a:bodyPr>
          <a:lstStyle>
            <a:lvl1pPr marL="0" indent="0">
              <a:buNone/>
              <a:defRPr lang="en-US" sz="1800" b="1">
                <a:ln>
                  <a:noFill/>
                </a:ln>
                <a:solidFill>
                  <a:schemeClr val="accent1"/>
                </a:solidFill>
              </a:defRPr>
            </a:lvl1pPr>
          </a:lstStyle>
          <a:p>
            <a:pPr marL="112608" lvl="0" indent="-112608" algn="ctr" defTabSz="914400" rtl="0">
              <a:spcBef>
                <a:spcPts val="1000"/>
              </a:spcBef>
            </a:pPr>
            <a:r>
              <a:rPr lang="en-GB" noProof="0"/>
              <a:t>Add Icon</a:t>
            </a:r>
          </a:p>
        </p:txBody>
      </p:sp>
      <p:sp>
        <p:nvSpPr>
          <p:cNvPr id="4" name="Text Placeholder 3">
            <a:extLst>
              <a:ext uri="{FF2B5EF4-FFF2-40B4-BE49-F238E27FC236}">
                <a16:creationId xmlns:a16="http://schemas.microsoft.com/office/drawing/2014/main" id="{F0938E77-266C-48C7-80FE-F935050BE8CC}"/>
              </a:ext>
            </a:extLst>
          </p:cNvPr>
          <p:cNvSpPr>
            <a:spLocks noGrp="1"/>
          </p:cNvSpPr>
          <p:nvPr>
            <p:ph type="body" sz="quarter" idx="19"/>
          </p:nvPr>
        </p:nvSpPr>
        <p:spPr>
          <a:xfrm>
            <a:off x="250858" y="768350"/>
            <a:ext cx="2807208" cy="2670048"/>
          </a:xfrm>
        </p:spPr>
        <p:txBody>
          <a:bodyPr rtlCol="0">
            <a:normAutofit/>
          </a:bodyPr>
          <a:lstStyle>
            <a:lvl1pPr marL="0" indent="0">
              <a:lnSpc>
                <a:spcPts val="2600"/>
              </a:lnSpc>
              <a:buFont typeface="Arial" panose="020B0604020202020204" pitchFamily="34" charset="0"/>
              <a:buNone/>
              <a:defRPr sz="2000" b="1" i="1">
                <a:solidFill>
                  <a:schemeClr val="bg1"/>
                </a:solidFill>
              </a:defRPr>
            </a:lvl1pPr>
          </a:lstStyle>
          <a:p>
            <a:pPr lvl="0" rtl="0"/>
            <a:r>
              <a:rPr lang="en-US" noProof="0"/>
              <a:t>Click to edit Master text styles</a:t>
            </a:r>
          </a:p>
        </p:txBody>
      </p:sp>
      <p:sp>
        <p:nvSpPr>
          <p:cNvPr id="24" name="Text Placeholder 5">
            <a:extLst>
              <a:ext uri="{FF2B5EF4-FFF2-40B4-BE49-F238E27FC236}">
                <a16:creationId xmlns:a16="http://schemas.microsoft.com/office/drawing/2014/main" id="{1D9B5B59-BC60-4443-AB00-3CA587F70CC5}"/>
              </a:ext>
            </a:extLst>
          </p:cNvPr>
          <p:cNvSpPr>
            <a:spLocks noGrp="1"/>
          </p:cNvSpPr>
          <p:nvPr>
            <p:ph type="body" sz="quarter" idx="20" hasCustomPrompt="1"/>
          </p:nvPr>
        </p:nvSpPr>
        <p:spPr>
          <a:xfrm>
            <a:off x="6958013" y="5138420"/>
            <a:ext cx="2816225" cy="1554480"/>
          </a:xfrm>
        </p:spPr>
        <p:txBody>
          <a:bodyPr rtlCol="0"/>
          <a:lstStyle>
            <a:lvl1pPr marL="0" indent="0" algn="ctr">
              <a:lnSpc>
                <a:spcPts val="5200"/>
              </a:lnSpc>
              <a:buFont typeface="Arial" panose="020B0604020202020204" pitchFamily="34" charset="0"/>
              <a:buNone/>
              <a:defRPr sz="4800" b="1" cap="all" baseline="0">
                <a:solidFill>
                  <a:schemeClr val="bg1"/>
                </a:solidFill>
                <a:latin typeface="+mj-lt"/>
              </a:defRPr>
            </a:lvl1pPr>
          </a:lstStyle>
          <a:p>
            <a:pPr lvl="0" rtl="0"/>
            <a:r>
              <a:rPr lang="en-GB" noProof="0"/>
              <a:t>Add Title</a:t>
            </a:r>
          </a:p>
        </p:txBody>
      </p:sp>
      <p:sp>
        <p:nvSpPr>
          <p:cNvPr id="28" name="Text Placeholder 9">
            <a:extLst>
              <a:ext uri="{FF2B5EF4-FFF2-40B4-BE49-F238E27FC236}">
                <a16:creationId xmlns:a16="http://schemas.microsoft.com/office/drawing/2014/main" id="{90882617-F0AB-428F-85CF-B87E0D6BC73F}"/>
              </a:ext>
            </a:extLst>
          </p:cNvPr>
          <p:cNvSpPr>
            <a:spLocks noGrp="1"/>
          </p:cNvSpPr>
          <p:nvPr>
            <p:ph type="body" sz="quarter" idx="21"/>
          </p:nvPr>
        </p:nvSpPr>
        <p:spPr>
          <a:xfrm>
            <a:off x="6958013" y="6923314"/>
            <a:ext cx="2816225" cy="609374"/>
          </a:xfrm>
        </p:spPr>
        <p:txBody>
          <a:bodyPr rtlCol="0"/>
          <a:lstStyle>
            <a:lvl1pPr marL="0" indent="0" algn="ctr">
              <a:lnSpc>
                <a:spcPct val="130000"/>
              </a:lnSpc>
              <a:spcBef>
                <a:spcPts val="1000"/>
              </a:spcBef>
              <a:buFont typeface="Arial" panose="020B0604020202020204" pitchFamily="34" charset="0"/>
              <a:buNone/>
              <a:defRPr sz="1300" cap="all" baseline="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365682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194"/>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6251448" cy="365760"/>
          </a:xfrm>
          <a:prstGeom prst="rect">
            <a:avLst/>
          </a:prstGeom>
        </p:spPr>
        <p:txBody>
          <a:bodyPr vert="horz" lIns="0" tIns="45720" rIns="0" bIns="45720" rtlCol="0" anchor="ctr">
            <a:noAutofit/>
          </a:bodyPr>
          <a:lstStyle>
            <a:lvl1pPr>
              <a:defRPr lang="en-US" sz="2000" b="1" i="0" cap="none" spc="0" baseline="0" dirty="0">
                <a:solidFill>
                  <a:schemeClr val="tx2"/>
                </a:solidFill>
                <a:ea typeface="+mn-ea"/>
                <a:cs typeface="+mn-cs"/>
              </a:defRPr>
            </a:lvl1pPr>
          </a:lstStyle>
          <a:p>
            <a:pPr marL="0" lvl="0" indent="0" defTabSz="914400" rtl="0">
              <a:lnSpc>
                <a:spcPct val="100000"/>
              </a:lnSpc>
              <a:spcBef>
                <a:spcPts val="1000"/>
              </a:spcBef>
              <a:buFont typeface="Arial" panose="020B0604020202020204" pitchFamily="34" charset="0"/>
            </a:pPr>
            <a:r>
              <a:rPr lang="en-GB" noProof="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3081528" cy="2496312"/>
          </a:xfrm>
        </p:spPr>
        <p:txBody>
          <a:bodyPr vert="horz" lIns="0" tIns="45720" rIns="45720" bIns="45720" rtlCol="0">
            <a:normAutofit/>
          </a:bodyPr>
          <a:lstStyle>
            <a:lvl1pPr marL="0" indent="0">
              <a:spcBef>
                <a:spcPts val="1000"/>
              </a:spcBef>
              <a:buNone/>
              <a:defRPr lang="en-US" sz="1100" b="0" spc="0" baseline="0" dirty="0"/>
            </a:lvl1pPr>
          </a:lstStyle>
          <a:p>
            <a:pPr marL="112608" lvl="0" indent="-112608" defTabSz="457200" rtl="0">
              <a:lnSpc>
                <a:spcPct val="150000"/>
              </a:lnSpc>
              <a:spcBef>
                <a:spcPts val="0"/>
              </a:spcBef>
            </a:pPr>
            <a:r>
              <a:rPr lang="en-US" noProof="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6928104" y="1133856"/>
            <a:ext cx="2898648" cy="2496312"/>
          </a:xfrm>
        </p:spPr>
        <p:txBody>
          <a:bodyPr vert="horz" lIns="45720" tIns="45720" rIns="45720" bIns="45720" rtlCol="0">
            <a:normAutofit/>
          </a:bodyPr>
          <a:lstStyle>
            <a:lvl1pPr marL="0" indent="0">
              <a:spcBef>
                <a:spcPts val="1000"/>
              </a:spcBef>
              <a:buNone/>
              <a:defRPr lang="en-US" sz="1100" b="0" spc="0" baseline="0" dirty="0">
                <a:solidFill>
                  <a:schemeClr val="tx1"/>
                </a:solidFill>
              </a:defRPr>
            </a:lvl1pPr>
          </a:lstStyle>
          <a:p>
            <a:pPr marL="112608" lvl="0" indent="-112608" defTabSz="457200" rtl="0">
              <a:lnSpc>
                <a:spcPct val="150000"/>
              </a:lnSpc>
              <a:spcBef>
                <a:spcPts val="0"/>
              </a:spcBef>
            </a:pPr>
            <a:r>
              <a:rPr lang="en-US" noProof="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37557" cy="3886200"/>
          </a:xfrm>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3886194"/>
            <a:ext cx="6720843" cy="3886200"/>
          </a:xfrm>
        </p:spPr>
        <p:txBody>
          <a:bodyPr rtlCol="0" anchor="ctr"/>
          <a:lstStyle>
            <a:lvl1pPr marL="0" indent="0" algn="ctr">
              <a:buNone/>
              <a:defRPr/>
            </a:lvl1pPr>
          </a:lstStyle>
          <a:p>
            <a:pPr rtl="0"/>
            <a:r>
              <a:rPr lang="en-US" noProof="0"/>
              <a:t>Click icon to add picture</a:t>
            </a:r>
            <a:endParaRPr lang="en-GB" noProof="0"/>
          </a:p>
        </p:txBody>
      </p:sp>
      <p:sp>
        <p:nvSpPr>
          <p:cNvPr id="16" name="Text Placeholder 19">
            <a:extLst>
              <a:ext uri="{FF2B5EF4-FFF2-40B4-BE49-F238E27FC236}">
                <a16:creationId xmlns:a16="http://schemas.microsoft.com/office/drawing/2014/main" id="{6EA9E0F0-2EA0-4D8C-A4E2-A7862C2E6D3D}"/>
              </a:ext>
            </a:extLst>
          </p:cNvPr>
          <p:cNvSpPr>
            <a:spLocks noGrp="1"/>
          </p:cNvSpPr>
          <p:nvPr>
            <p:ph type="body" sz="quarter" idx="18" hasCustomPrompt="1"/>
          </p:nvPr>
        </p:nvSpPr>
        <p:spPr>
          <a:xfrm>
            <a:off x="258645" y="4663440"/>
            <a:ext cx="2907792" cy="365760"/>
          </a:xfrm>
        </p:spPr>
        <p:txBody>
          <a:bodyPr vert="horz" lIns="0" tIns="45720" rIns="0" bIns="45720" rtlCol="0">
            <a:noAutofit/>
          </a:bodyPr>
          <a:lstStyle>
            <a:lvl1pPr marL="0" indent="0">
              <a:lnSpc>
                <a:spcPct val="100000"/>
              </a:lnSpc>
              <a:spcBef>
                <a:spcPts val="0"/>
              </a:spcBef>
              <a:buNone/>
              <a:defRPr lang="en-US" sz="2000" b="1" dirty="0">
                <a:solidFill>
                  <a:schemeClr val="bg1"/>
                </a:solidFill>
                <a:latin typeface="+mj-lt"/>
              </a:defRPr>
            </a:lvl1pPr>
          </a:lstStyle>
          <a:p>
            <a:pPr marL="112608" lvl="0" indent="-112608" defTabSz="914400" rtl="0">
              <a:spcBef>
                <a:spcPts val="1000"/>
              </a:spcBef>
            </a:pPr>
            <a:r>
              <a:rPr lang="en-GB" noProof="0"/>
              <a:t>Add title here</a:t>
            </a:r>
          </a:p>
        </p:txBody>
      </p:sp>
      <p:sp>
        <p:nvSpPr>
          <p:cNvPr id="14" name="Text Placeholder 3">
            <a:extLst>
              <a:ext uri="{FF2B5EF4-FFF2-40B4-BE49-F238E27FC236}">
                <a16:creationId xmlns:a16="http://schemas.microsoft.com/office/drawing/2014/main" id="{29B90121-EE03-4CB9-B6B4-085C61698D01}"/>
              </a:ext>
            </a:extLst>
          </p:cNvPr>
          <p:cNvSpPr>
            <a:spLocks noGrp="1"/>
          </p:cNvSpPr>
          <p:nvPr>
            <p:ph type="body" sz="quarter" idx="20"/>
          </p:nvPr>
        </p:nvSpPr>
        <p:spPr>
          <a:xfrm>
            <a:off x="258763" y="5065713"/>
            <a:ext cx="2898775" cy="2497137"/>
          </a:xfrm>
        </p:spPr>
        <p:txBody>
          <a:bodyPr lIns="0" rIns="0" rtlCol="0"/>
          <a:lstStyle>
            <a:lvl1pPr marL="0" indent="0">
              <a:spcBef>
                <a:spcPts val="1000"/>
              </a:spcBef>
              <a:buFont typeface="Arial" panose="020B0604020202020204" pitchFamily="34" charset="0"/>
              <a:buNone/>
              <a:defRPr sz="11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258124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Layout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200"/>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cap="all" spc="0" baseline="0" dirty="0">
                <a:solidFill>
                  <a:schemeClr val="tx2"/>
                </a:solidFill>
                <a:ea typeface="+mn-ea"/>
                <a:cs typeface="+mn-cs"/>
              </a:defRPr>
            </a:lvl1pPr>
          </a:lstStyle>
          <a:p>
            <a:pPr marL="0" lvl="0" indent="0" defTabSz="914400" rtl="0">
              <a:lnSpc>
                <a:spcPct val="100000"/>
              </a:lnSpc>
              <a:spcBef>
                <a:spcPts val="1000"/>
              </a:spcBef>
              <a:buFont typeface="Arial" panose="020B0604020202020204" pitchFamily="34" charset="0"/>
            </a:pPr>
            <a:r>
              <a:rPr lang="en-GB" noProof="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gn="l">
              <a:buNone/>
              <a:defRPr lang="en-US" sz="1100" b="0" spc="0" baseline="0" dirty="0"/>
            </a:lvl1pPr>
          </a:lstStyle>
          <a:p>
            <a:pPr marL="112608" lvl="0" indent="-112608" defTabSz="457200" rtl="0">
              <a:lnSpc>
                <a:spcPct val="150000"/>
              </a:lnSpc>
              <a:spcBef>
                <a:spcPts val="0"/>
              </a:spcBef>
            </a:pPr>
            <a:r>
              <a:rPr lang="en-US" noProof="0"/>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tx1"/>
                </a:solidFill>
              </a:defRPr>
            </a:lvl1pPr>
          </a:lstStyle>
          <a:p>
            <a:pPr marL="112608" lvl="0" indent="-112608" defTabSz="457200" rtl="0">
              <a:lnSpc>
                <a:spcPct val="150000"/>
              </a:lnSpc>
              <a:spcBef>
                <a:spcPts val="0"/>
              </a:spcBef>
            </a:pPr>
            <a:r>
              <a:rPr lang="en-US" noProof="0"/>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55848" cy="3886200"/>
          </a:xfrm>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rtlCol="0" anchor="ctr"/>
          <a:lstStyle>
            <a:lvl1pPr marL="0" indent="0" algn="ctr">
              <a:buNone/>
              <a:defRPr/>
            </a:lvl1pPr>
          </a:lstStyle>
          <a:p>
            <a:pPr rtl="0"/>
            <a:r>
              <a:rPr lang="en-US" noProof="0"/>
              <a:t>Click icon to add picture</a:t>
            </a:r>
            <a:endParaRPr lang="en-GB" noProof="0"/>
          </a:p>
        </p:txBody>
      </p:sp>
      <p:cxnSp>
        <p:nvCxnSpPr>
          <p:cNvPr id="3" name="Straight Connector 2">
            <a:extLst>
              <a:ext uri="{FF2B5EF4-FFF2-40B4-BE49-F238E27FC236}">
                <a16:creationId xmlns:a16="http://schemas.microsoft.com/office/drawing/2014/main" id="{EAFCE613-3382-4B90-98DA-A2097D8A4302}"/>
              </a:ext>
            </a:extLst>
          </p:cNvPr>
          <p:cNvCxnSpPr>
            <a:cxnSpLocks/>
          </p:cNvCxnSpPr>
          <p:nvPr userDrawn="1"/>
        </p:nvCxnSpPr>
        <p:spPr>
          <a:xfrm>
            <a:off x="3639312" y="4310736"/>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1EAD859-FE34-49EB-A804-E7817DB94EA8}"/>
              </a:ext>
            </a:extLst>
          </p:cNvPr>
          <p:cNvSpPr>
            <a:spLocks noGrp="1"/>
          </p:cNvSpPr>
          <p:nvPr>
            <p:ph type="body" sz="quarter" idx="19"/>
          </p:nvPr>
        </p:nvSpPr>
        <p:spPr>
          <a:xfrm>
            <a:off x="250858" y="4809744"/>
            <a:ext cx="2807208" cy="2670048"/>
          </a:xfrm>
        </p:spPr>
        <p:txBody>
          <a:bodyPr rtlCol="0">
            <a:normAutofit/>
          </a:bodyPr>
          <a:lstStyle>
            <a:lvl1pPr marL="0" indent="0">
              <a:lnSpc>
                <a:spcPct val="100000"/>
              </a:lnSpc>
              <a:buFont typeface="Arial" panose="020B0604020202020204" pitchFamily="34" charset="0"/>
              <a:buNone/>
              <a:defRPr sz="2400" b="1" i="0" cap="all" baseline="0">
                <a:solidFill>
                  <a:schemeClr val="bg1"/>
                </a:solidFill>
                <a:latin typeface="+mj-lt"/>
              </a:defRPr>
            </a:lvl1pPr>
          </a:lstStyle>
          <a:p>
            <a:pPr lvl="0" rtl="0"/>
            <a:r>
              <a:rPr lang="en-US" noProof="0"/>
              <a:t>Click to edit Master text styles</a:t>
            </a:r>
          </a:p>
        </p:txBody>
      </p:sp>
      <p:sp>
        <p:nvSpPr>
          <p:cNvPr id="19" name="Text Placeholder 5">
            <a:extLst>
              <a:ext uri="{FF2B5EF4-FFF2-40B4-BE49-F238E27FC236}">
                <a16:creationId xmlns:a16="http://schemas.microsoft.com/office/drawing/2014/main" id="{FCF709D0-1556-44AD-8AD3-AE1EACEE7C49}"/>
              </a:ext>
            </a:extLst>
          </p:cNvPr>
          <p:cNvSpPr>
            <a:spLocks noGrp="1"/>
          </p:cNvSpPr>
          <p:nvPr>
            <p:ph type="body" sz="quarter" idx="20" hasCustomPrompt="1"/>
          </p:nvPr>
        </p:nvSpPr>
        <p:spPr>
          <a:xfrm>
            <a:off x="6931152" y="5029200"/>
            <a:ext cx="2825496" cy="1289304"/>
          </a:xfrm>
        </p:spPr>
        <p:txBody>
          <a:bodyPr rtlCol="0"/>
          <a:lstStyle>
            <a:lvl1pPr marL="0" indent="0" algn="ctr">
              <a:lnSpc>
                <a:spcPts val="4000"/>
              </a:lnSpc>
              <a:buFont typeface="Arial" panose="020B0604020202020204" pitchFamily="34" charset="0"/>
              <a:buNone/>
              <a:defRPr sz="4000" b="1" cap="all" baseline="0">
                <a:solidFill>
                  <a:schemeClr val="bg1"/>
                </a:solidFill>
                <a:latin typeface="+mj-lt"/>
              </a:defRPr>
            </a:lvl1pPr>
          </a:lstStyle>
          <a:p>
            <a:pPr lvl="0" rtl="0"/>
            <a:r>
              <a:rPr lang="en-GB" noProof="0"/>
              <a:t>Add Title</a:t>
            </a:r>
          </a:p>
        </p:txBody>
      </p:sp>
      <p:sp>
        <p:nvSpPr>
          <p:cNvPr id="21" name="Text Placeholder 9">
            <a:extLst>
              <a:ext uri="{FF2B5EF4-FFF2-40B4-BE49-F238E27FC236}">
                <a16:creationId xmlns:a16="http://schemas.microsoft.com/office/drawing/2014/main" id="{827ED6DE-9EB2-4349-BED5-EF5DA84DC072}"/>
              </a:ext>
            </a:extLst>
          </p:cNvPr>
          <p:cNvSpPr>
            <a:spLocks noGrp="1"/>
          </p:cNvSpPr>
          <p:nvPr>
            <p:ph type="body" sz="quarter" idx="21"/>
          </p:nvPr>
        </p:nvSpPr>
        <p:spPr>
          <a:xfrm>
            <a:off x="6931152" y="6757416"/>
            <a:ext cx="2825496" cy="429768"/>
          </a:xfrm>
        </p:spPr>
        <p:txBody>
          <a:bodyPr rtlCol="0"/>
          <a:lstStyle>
            <a:lvl1pPr marL="0" indent="0" algn="ctr">
              <a:lnSpc>
                <a:spcPct val="110000"/>
              </a:lnSpc>
              <a:spcBef>
                <a:spcPts val="1000"/>
              </a:spcBef>
              <a:buFont typeface="Arial" panose="020B0604020202020204" pitchFamily="34" charset="0"/>
              <a:buNone/>
              <a:defRPr sz="1400" cap="all" baseline="0">
                <a:solidFill>
                  <a:schemeClr val="bg1"/>
                </a:solidFill>
              </a:defRPr>
            </a:lvl1pPr>
          </a:lstStyle>
          <a:p>
            <a:pPr lvl="0" rtl="0"/>
            <a:r>
              <a:rPr lang="en-US" noProof="0"/>
              <a:t>Click to edit Master text styles</a:t>
            </a:r>
          </a:p>
        </p:txBody>
      </p:sp>
      <p:sp>
        <p:nvSpPr>
          <p:cNvPr id="24" name="Text Placeholder 19">
            <a:extLst>
              <a:ext uri="{FF2B5EF4-FFF2-40B4-BE49-F238E27FC236}">
                <a16:creationId xmlns:a16="http://schemas.microsoft.com/office/drawing/2014/main" id="{FC9D06D3-2BFE-45BA-8196-3AA6CC98E3E1}"/>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cap="all" spc="0" baseline="0" dirty="0">
                <a:solidFill>
                  <a:schemeClr val="tx2"/>
                </a:solidFill>
                <a:latin typeface="+mj-lt"/>
              </a:defRPr>
            </a:lvl1pPr>
          </a:lstStyle>
          <a:p>
            <a:pPr marL="230292" lvl="0" indent="-342900" defTabSz="914400" rtl="0">
              <a:lnSpc>
                <a:spcPct val="100000"/>
              </a:lnSpc>
              <a:spcBef>
                <a:spcPts val="1000"/>
              </a:spcBef>
            </a:pPr>
            <a:r>
              <a:rPr lang="en-GB" noProof="0"/>
              <a:t>Add title here</a:t>
            </a:r>
          </a:p>
        </p:txBody>
      </p:sp>
    </p:spTree>
    <p:extLst>
      <p:ext uri="{BB962C8B-B14F-4D97-AF65-F5344CB8AC3E}">
        <p14:creationId xmlns:p14="http://schemas.microsoft.com/office/powerpoint/2010/main" val="75759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side Op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0"/>
            <a:ext cx="6720844" cy="3886200"/>
          </a:xfrm>
        </p:spPr>
        <p:txBody>
          <a:bodyPr rtlCol="0" anchor="ctr"/>
          <a:lstStyle>
            <a:lvl1pPr marL="0" indent="0" algn="ctr">
              <a:buNone/>
              <a:defRPr/>
            </a:lvl1pPr>
          </a:lstStyle>
          <a:p>
            <a:pPr rtl="0"/>
            <a:r>
              <a:rPr lang="en-US" noProof="0"/>
              <a:t>Click icon to add picture</a:t>
            </a:r>
            <a:endParaRPr lang="en-GB" noProof="0"/>
          </a:p>
        </p:txBody>
      </p:sp>
      <p:sp>
        <p:nvSpPr>
          <p:cNvPr id="21" name="Text Placeholder 21">
            <a:extLst>
              <a:ext uri="{FF2B5EF4-FFF2-40B4-BE49-F238E27FC236}">
                <a16:creationId xmlns:a16="http://schemas.microsoft.com/office/drawing/2014/main" id="{A0DE9D14-70A5-499A-8477-B8B31FF61257}"/>
              </a:ext>
            </a:extLst>
          </p:cNvPr>
          <p:cNvSpPr>
            <a:spLocks noGrp="1"/>
          </p:cNvSpPr>
          <p:nvPr>
            <p:ph type="body" sz="quarter" idx="11"/>
          </p:nvPr>
        </p:nvSpPr>
        <p:spPr>
          <a:xfrm>
            <a:off x="3575304" y="5020056"/>
            <a:ext cx="2898648" cy="2496312"/>
          </a:xfrm>
        </p:spPr>
        <p:txBody>
          <a:bodyPr vert="horz" lIns="0" tIns="45720" rIns="45720" bIns="45720" rtlCol="0">
            <a:normAutofit/>
          </a:bodyPr>
          <a:lstStyle>
            <a:lvl1pPr marL="0" indent="0">
              <a:buNone/>
              <a:defRPr lang="en-US" sz="1100" b="0" spc="0" baseline="0" dirty="0"/>
            </a:lvl1pPr>
          </a:lstStyle>
          <a:p>
            <a:pPr marL="112608" lvl="0" indent="-112608" defTabSz="457200" rtl="0">
              <a:lnSpc>
                <a:spcPct val="150000"/>
              </a:lnSpc>
              <a:spcBef>
                <a:spcPts val="0"/>
              </a:spcBef>
            </a:pPr>
            <a:r>
              <a:rPr lang="en-US" noProof="0"/>
              <a:t>Click to edit Master text styles</a:t>
            </a:r>
          </a:p>
        </p:txBody>
      </p:sp>
      <p:sp>
        <p:nvSpPr>
          <p:cNvPr id="24" name="Text Placeholder 21">
            <a:extLst>
              <a:ext uri="{FF2B5EF4-FFF2-40B4-BE49-F238E27FC236}">
                <a16:creationId xmlns:a16="http://schemas.microsoft.com/office/drawing/2014/main" id="{F6196E76-A393-420A-AC0B-D85E23CABF81}"/>
              </a:ext>
            </a:extLst>
          </p:cNvPr>
          <p:cNvSpPr>
            <a:spLocks noGrp="1"/>
          </p:cNvSpPr>
          <p:nvPr>
            <p:ph type="body" sz="quarter" idx="12"/>
          </p:nvPr>
        </p:nvSpPr>
        <p:spPr>
          <a:xfrm>
            <a:off x="6928104" y="5020056"/>
            <a:ext cx="2898648" cy="2496312"/>
          </a:xfrm>
        </p:spPr>
        <p:txBody>
          <a:bodyPr vert="horz" lIns="0" tIns="45720" rIns="45720" bIns="45720" rtlCol="0">
            <a:normAutofit/>
          </a:bodyPr>
          <a:lstStyle>
            <a:lvl1pPr marL="0" indent="0">
              <a:buNone/>
              <a:defRPr lang="en-US" sz="1100" b="0" spc="0" baseline="0" dirty="0">
                <a:solidFill>
                  <a:schemeClr val="tx1"/>
                </a:solidFill>
              </a:defRPr>
            </a:lvl1pPr>
          </a:lstStyle>
          <a:p>
            <a:pPr marL="112608" lvl="0" indent="-112608" defTabSz="457200" rtl="0">
              <a:lnSpc>
                <a:spcPct val="150000"/>
              </a:lnSpc>
              <a:spcBef>
                <a:spcPts val="0"/>
              </a:spcBef>
            </a:pPr>
            <a:r>
              <a:rPr lang="en-US" noProof="0"/>
              <a:t>Click to edit Master text styles</a:t>
            </a:r>
          </a:p>
        </p:txBody>
      </p:sp>
      <p:sp>
        <p:nvSpPr>
          <p:cNvPr id="3" name="Title 2">
            <a:extLst>
              <a:ext uri="{FF2B5EF4-FFF2-40B4-BE49-F238E27FC236}">
                <a16:creationId xmlns:a16="http://schemas.microsoft.com/office/drawing/2014/main" id="{D46EEC80-D9AF-431C-AB25-980960CCD2B8}"/>
              </a:ext>
            </a:extLst>
          </p:cNvPr>
          <p:cNvSpPr>
            <a:spLocks noGrp="1"/>
          </p:cNvSpPr>
          <p:nvPr>
            <p:ph type="title"/>
          </p:nvPr>
        </p:nvSpPr>
        <p:spPr>
          <a:xfrm>
            <a:off x="228600" y="786385"/>
            <a:ext cx="2944368" cy="676656"/>
          </a:xfrm>
        </p:spPr>
        <p:txBody>
          <a:bodyPr rtlCol="0" anchor="t"/>
          <a:lstStyle>
            <a:lvl1pPr>
              <a:lnSpc>
                <a:spcPct val="100000"/>
              </a:lnSpc>
              <a:defRPr sz="2000" b="1" cap="all" baseline="0">
                <a:solidFill>
                  <a:schemeClr val="bg1"/>
                </a:solidFill>
              </a:defRPr>
            </a:lvl1pPr>
          </a:lstStyle>
          <a:p>
            <a:pPr rtl="0"/>
            <a:r>
              <a:rPr lang="en-US" noProof="0"/>
              <a:t>Click to edit Master title style</a:t>
            </a:r>
            <a:endParaRPr lang="en-GB" noProof="0"/>
          </a:p>
        </p:txBody>
      </p:sp>
      <p:sp>
        <p:nvSpPr>
          <p:cNvPr id="7" name="Text Placeholder 6">
            <a:extLst>
              <a:ext uri="{FF2B5EF4-FFF2-40B4-BE49-F238E27FC236}">
                <a16:creationId xmlns:a16="http://schemas.microsoft.com/office/drawing/2014/main" id="{FABB5356-8B51-4274-9C90-A80A18EAC00B}"/>
              </a:ext>
            </a:extLst>
          </p:cNvPr>
          <p:cNvSpPr>
            <a:spLocks noGrp="1"/>
          </p:cNvSpPr>
          <p:nvPr>
            <p:ph type="body" sz="quarter" idx="15"/>
          </p:nvPr>
        </p:nvSpPr>
        <p:spPr>
          <a:xfrm>
            <a:off x="228600" y="1566863"/>
            <a:ext cx="2944813" cy="2124075"/>
          </a:xfrm>
        </p:spPr>
        <p:txBody>
          <a:bodyPr rtlCol="0"/>
          <a:lstStyle>
            <a:lvl1pPr marL="173736" indent="-173736">
              <a:lnSpc>
                <a:spcPts val="1800"/>
              </a:lnSpc>
              <a:spcBef>
                <a:spcPts val="1000"/>
              </a:spcBef>
              <a:defRPr sz="1100">
                <a:solidFill>
                  <a:schemeClr val="bg1"/>
                </a:solidFill>
              </a:defRPr>
            </a:lvl1pPr>
          </a:lstStyle>
          <a:p>
            <a:pPr lvl="0" rtl="0"/>
            <a:r>
              <a:rPr lang="en-US" noProof="0"/>
              <a:t>Click to edit Master text styles</a:t>
            </a:r>
          </a:p>
        </p:txBody>
      </p:sp>
      <p:sp>
        <p:nvSpPr>
          <p:cNvPr id="12" name="Text Placeholder 11">
            <a:extLst>
              <a:ext uri="{FF2B5EF4-FFF2-40B4-BE49-F238E27FC236}">
                <a16:creationId xmlns:a16="http://schemas.microsoft.com/office/drawing/2014/main" id="{FBBDB168-B4B2-4C61-A824-4FB0C315A18E}"/>
              </a:ext>
            </a:extLst>
          </p:cNvPr>
          <p:cNvSpPr>
            <a:spLocks noGrp="1"/>
          </p:cNvSpPr>
          <p:nvPr>
            <p:ph type="body" sz="quarter" idx="16"/>
          </p:nvPr>
        </p:nvSpPr>
        <p:spPr>
          <a:xfrm>
            <a:off x="3575050" y="4572000"/>
            <a:ext cx="6251575" cy="447675"/>
          </a:xfrm>
        </p:spPr>
        <p:txBody>
          <a:bodyPr lIns="0" rtlCol="0" anchor="ctr"/>
          <a:lstStyle>
            <a:lvl1pPr marL="0" indent="0">
              <a:lnSpc>
                <a:spcPct val="100000"/>
              </a:lnSpc>
              <a:buFont typeface="Arial" panose="020B0604020202020204" pitchFamily="34" charset="0"/>
              <a:buNone/>
              <a:defRPr sz="2000" b="1" cap="all" baseline="0">
                <a:solidFill>
                  <a:schemeClr val="tx2"/>
                </a:solidFill>
                <a:latin typeface="+mj-lt"/>
              </a:defRPr>
            </a:lvl1pPr>
          </a:lstStyle>
          <a:p>
            <a:pPr lvl="0" rtl="0"/>
            <a:r>
              <a:rPr lang="en-US" noProof="0"/>
              <a:t>Click to edit Master text styles</a:t>
            </a:r>
          </a:p>
        </p:txBody>
      </p:sp>
    </p:spTree>
    <p:extLst>
      <p:ext uri="{BB962C8B-B14F-4D97-AF65-F5344CB8AC3E}">
        <p14:creationId xmlns:p14="http://schemas.microsoft.com/office/powerpoint/2010/main" val="92023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2972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0058400" cy="51816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239" y="1"/>
            <a:ext cx="10053163" cy="51816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5621489"/>
            <a:ext cx="6412230" cy="1658112"/>
          </a:xfrm>
        </p:spPr>
        <p:txBody>
          <a:bodyPr anchor="ctr">
            <a:normAutofit/>
          </a:bodyPr>
          <a:lstStyle>
            <a:lvl1pPr algn="r">
              <a:defRPr sz="4840" b="0" spc="220" baseline="0"/>
            </a:lvl1pPr>
          </a:lstStyle>
          <a:p>
            <a:r>
              <a:rPr lang="en-US"/>
              <a:t>Click to edit Master title style</a:t>
            </a:r>
            <a:endParaRPr lang="en-US" dirty="0"/>
          </a:p>
        </p:txBody>
      </p:sp>
      <p:sp>
        <p:nvSpPr>
          <p:cNvPr id="3" name="Text Placeholder 2"/>
          <p:cNvSpPr>
            <a:spLocks noGrp="1"/>
          </p:cNvSpPr>
          <p:nvPr>
            <p:ph type="body" idx="1"/>
          </p:nvPr>
        </p:nvSpPr>
        <p:spPr>
          <a:xfrm>
            <a:off x="7103745" y="5621489"/>
            <a:ext cx="2640330" cy="1658112"/>
          </a:xfrm>
        </p:spPr>
        <p:txBody>
          <a:bodyPr lIns="91440" rIns="91440" anchor="ctr">
            <a:normAutofit/>
          </a:bodyPr>
          <a:lstStyle>
            <a:lvl1pPr marL="0" indent="0">
              <a:lnSpc>
                <a:spcPct val="100000"/>
              </a:lnSpc>
              <a:spcBef>
                <a:spcPts val="0"/>
              </a:spcBef>
              <a:buNone/>
              <a:defRPr sz="1760">
                <a:solidFill>
                  <a:schemeClr val="tx1">
                    <a:lumMod val="95000"/>
                    <a:lumOff val="5000"/>
                  </a:schemeClr>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4906" y="663245"/>
            <a:ext cx="8019059" cy="169956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2590800"/>
            <a:ext cx="3922776"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1189" y="2590800"/>
            <a:ext cx="3922776"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0963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44906" y="663245"/>
            <a:ext cx="8019059" cy="16995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4906" y="2470254"/>
            <a:ext cx="3922776" cy="932688"/>
          </a:xfrm>
        </p:spPr>
        <p:txBody>
          <a:bodyPr lIns="137160" rIns="137160" anchor="ctr">
            <a:normAutofit/>
          </a:bodyPr>
          <a:lstStyle>
            <a:lvl1pPr marL="0" indent="0">
              <a:spcBef>
                <a:spcPts val="0"/>
              </a:spcBef>
              <a:spcAft>
                <a:spcPts val="0"/>
              </a:spcAft>
              <a:buNone/>
              <a:defRPr sz="2420" b="0" cap="none" baseline="0">
                <a:solidFill>
                  <a:schemeClr val="accent1"/>
                </a:solidFill>
                <a:latin typeface="+mn-lt"/>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844906" y="3363493"/>
            <a:ext cx="3922776" cy="3787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41189" y="2470254"/>
            <a:ext cx="3922776" cy="932688"/>
          </a:xfrm>
        </p:spPr>
        <p:txBody>
          <a:bodyPr lIns="137160" rIns="137160" anchor="ctr">
            <a:normAutofit/>
          </a:bodyPr>
          <a:lstStyle>
            <a:lvl1pPr marL="0" indent="0">
              <a:spcBef>
                <a:spcPts val="0"/>
              </a:spcBef>
              <a:spcAft>
                <a:spcPts val="0"/>
              </a:spcAft>
              <a:buNone/>
              <a:defRPr lang="en-US" sz="2420" b="0" kern="1200" cap="none" baseline="0" dirty="0">
                <a:solidFill>
                  <a:schemeClr val="accent1"/>
                </a:solidFill>
                <a:latin typeface="+mn-lt"/>
                <a:ea typeface="+mn-ea"/>
                <a:cs typeface="+mn-cs"/>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marL="0" lvl="0" indent="0" algn="l" defTabSz="1005840" rtl="0" eaLnBrk="1" latinLnBrk="0" hangingPunct="1">
              <a:lnSpc>
                <a:spcPct val="90000"/>
              </a:lnSpc>
              <a:spcBef>
                <a:spcPts val="1980"/>
              </a:spcBef>
              <a:buNone/>
            </a:pPr>
            <a:r>
              <a:rPr lang="en-US"/>
              <a:t>Click to edit Master text styles</a:t>
            </a:r>
          </a:p>
        </p:txBody>
      </p:sp>
      <p:sp>
        <p:nvSpPr>
          <p:cNvPr id="6" name="Content Placeholder 5"/>
          <p:cNvSpPr>
            <a:spLocks noGrp="1"/>
          </p:cNvSpPr>
          <p:nvPr>
            <p:ph sz="quarter" idx="4"/>
          </p:nvPr>
        </p:nvSpPr>
        <p:spPr>
          <a:xfrm>
            <a:off x="4941189" y="3363493"/>
            <a:ext cx="3922776" cy="3787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5304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3696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2238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44906" y="534377"/>
            <a:ext cx="3621024" cy="1969008"/>
          </a:xfrm>
        </p:spPr>
        <p:txBody>
          <a:bodyPr>
            <a:noAutofit/>
          </a:bodyPr>
          <a:lstStyle>
            <a:lvl1pPr>
              <a:lnSpc>
                <a:spcPct val="80000"/>
              </a:lnSpc>
              <a:defRPr sz="3960"/>
            </a:lvl1pPr>
          </a:lstStyle>
          <a:p>
            <a:r>
              <a:rPr lang="en-US"/>
              <a:t>Click to edit Master title style</a:t>
            </a:r>
            <a:endParaRPr lang="en-US" dirty="0"/>
          </a:p>
        </p:txBody>
      </p:sp>
      <p:sp>
        <p:nvSpPr>
          <p:cNvPr id="3" name="Content Placeholder 2"/>
          <p:cNvSpPr>
            <a:spLocks noGrp="1"/>
          </p:cNvSpPr>
          <p:nvPr>
            <p:ph idx="1"/>
          </p:nvPr>
        </p:nvSpPr>
        <p:spPr>
          <a:xfrm>
            <a:off x="4714875" y="932688"/>
            <a:ext cx="4684700" cy="5875934"/>
          </a:xfrm>
        </p:spPr>
        <p:txBody>
          <a:bodyPr>
            <a:normAutofit/>
          </a:bodyPr>
          <a:lstStyle>
            <a:lvl1pPr>
              <a:defRPr sz="2200"/>
            </a:lvl1pPr>
            <a:lvl2pPr>
              <a:defRPr sz="1760"/>
            </a:lvl2pPr>
            <a:lvl3pPr>
              <a:defRPr sz="132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4906" y="2558507"/>
            <a:ext cx="3621024" cy="4263933"/>
          </a:xfrm>
        </p:spPr>
        <p:txBody>
          <a:bodyPr lIns="91440" rIns="91440">
            <a:normAutofit/>
          </a:bodyPr>
          <a:lstStyle>
            <a:lvl1pPr marL="0" indent="0">
              <a:lnSpc>
                <a:spcPct val="108000"/>
              </a:lnSpc>
              <a:spcBef>
                <a:spcPts val="660"/>
              </a:spcBef>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9715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190" y="5621490"/>
            <a:ext cx="6412230" cy="1658112"/>
          </a:xfrm>
        </p:spPr>
        <p:txBody>
          <a:bodyPr anchor="ctr">
            <a:normAutofit/>
          </a:bodyPr>
          <a:lstStyle>
            <a:lvl1pPr algn="r">
              <a:defRPr sz="4840" spc="22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0055885" cy="5181600"/>
          </a:xfrm>
          <a:solidFill>
            <a:schemeClr val="accent1">
              <a:lumMod val="60000"/>
              <a:lumOff val="40000"/>
            </a:schemeClr>
          </a:solidFill>
        </p:spPr>
        <p:txBody>
          <a:bodyPr lIns="457200" tIns="365760"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7103745" y="5621490"/>
            <a:ext cx="2640330" cy="1658112"/>
          </a:xfrm>
        </p:spPr>
        <p:txBody>
          <a:bodyPr lIns="91440" rIns="91440" anchor="ctr">
            <a:normAutofit/>
          </a:bodyPr>
          <a:lstStyle>
            <a:lvl1pPr marL="0" indent="0">
              <a:lnSpc>
                <a:spcPct val="100000"/>
              </a:lnSpc>
              <a:spcBef>
                <a:spcPts val="0"/>
              </a:spcBef>
              <a:buNone/>
              <a:defRPr sz="1760">
                <a:solidFill>
                  <a:schemeClr val="tx1">
                    <a:lumMod val="95000"/>
                    <a:lumOff val="5000"/>
                  </a:schemeClr>
                </a:solidFill>
              </a:defRPr>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663245"/>
            <a:ext cx="8019059" cy="1699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2590800"/>
            <a:ext cx="8019061" cy="455980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4907" y="7333465"/>
            <a:ext cx="1777168" cy="310896"/>
          </a:xfrm>
          <a:prstGeom prst="rect">
            <a:avLst/>
          </a:prstGeom>
        </p:spPr>
        <p:txBody>
          <a:bodyPr vert="horz" lIns="91440" tIns="45720" rIns="91440" bIns="45720" rtlCol="0" anchor="ctr"/>
          <a:lstStyle>
            <a:lvl1pPr algn="l">
              <a:defRPr sz="1100">
                <a:solidFill>
                  <a:schemeClr val="tx1">
                    <a:lumMod val="95000"/>
                    <a:lumOff val="5000"/>
                  </a:schemeClr>
                </a:solidFill>
                <a:latin typeface="+mj-lt"/>
              </a:defRPr>
            </a:lvl1pPr>
          </a:lstStyle>
          <a:p>
            <a:fld id="{96DFF08F-DC6B-4601-B491-B0F83F6DD2DA}" type="datetimeFigureOut">
              <a:rPr lang="en-US" dirty="0"/>
              <a:pPr/>
              <a:t>1/17/2024</a:t>
            </a:fld>
            <a:endParaRPr lang="en-US" dirty="0"/>
          </a:p>
        </p:txBody>
      </p:sp>
      <p:sp>
        <p:nvSpPr>
          <p:cNvPr id="5" name="Footer Placeholder 4"/>
          <p:cNvSpPr>
            <a:spLocks noGrp="1"/>
          </p:cNvSpPr>
          <p:nvPr>
            <p:ph type="ftr" sz="quarter" idx="3"/>
          </p:nvPr>
        </p:nvSpPr>
        <p:spPr>
          <a:xfrm>
            <a:off x="3995420" y="7333465"/>
            <a:ext cx="4868703" cy="310896"/>
          </a:xfrm>
          <a:prstGeom prst="rect">
            <a:avLst/>
          </a:prstGeom>
        </p:spPr>
        <p:txBody>
          <a:bodyPr vert="horz" lIns="91440" tIns="45720" rIns="91440" bIns="45720" rtlCol="0" anchor="ctr"/>
          <a:lstStyle>
            <a:lvl1pPr algn="r">
              <a:defRPr sz="11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940800" y="7333465"/>
            <a:ext cx="803275" cy="310896"/>
          </a:xfrm>
          <a:prstGeom prst="rect">
            <a:avLst/>
          </a:prstGeom>
        </p:spPr>
        <p:txBody>
          <a:bodyPr vert="horz" lIns="91440" tIns="45720" rIns="91440" bIns="45720" rtlCol="0" anchor="ctr"/>
          <a:lstStyle>
            <a:lvl1pPr algn="l">
              <a:defRPr sz="11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628650" y="936501"/>
            <a:ext cx="0" cy="1036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9949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1005840" rtl="0" eaLnBrk="1" latinLnBrk="0" hangingPunct="1">
        <a:lnSpc>
          <a:spcPct val="80000"/>
        </a:lnSpc>
        <a:spcBef>
          <a:spcPct val="0"/>
        </a:spcBef>
        <a:buNone/>
        <a:defRPr sz="4840" kern="1200" cap="all" spc="110" baseline="0">
          <a:solidFill>
            <a:schemeClr val="tx1">
              <a:lumMod val="95000"/>
              <a:lumOff val="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9169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760" kern="1200">
          <a:solidFill>
            <a:schemeClr val="tx1"/>
          </a:solidFill>
          <a:latin typeface="+mn-lt"/>
          <a:ea typeface="+mn-ea"/>
          <a:cs typeface="+mn-cs"/>
        </a:defRPr>
      </a:lvl2pPr>
      <a:lvl3pPr marL="49286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3pPr>
      <a:lvl4pPr marL="653796"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4pPr>
      <a:lvl5pPr marL="85496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bestathomecare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mailto:info@bestathomecareservices.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www.lgo.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8D8F05-2AF9-41DF-AFA2-9F84726649FB}"/>
              </a:ext>
            </a:extLst>
          </p:cNvPr>
          <p:cNvSpPr>
            <a:spLocks noGrp="1"/>
          </p:cNvSpPr>
          <p:nvPr>
            <p:ph type="ctrTitle"/>
          </p:nvPr>
        </p:nvSpPr>
        <p:spPr>
          <a:xfrm>
            <a:off x="3563556" y="91440"/>
            <a:ext cx="2907792" cy="365760"/>
          </a:xfrm>
        </p:spPr>
        <p:txBody>
          <a:bodyPr rtlCol="0"/>
          <a:lstStyle/>
          <a:p>
            <a:pPr rtl="0"/>
            <a:r>
              <a:rPr lang="en-GB" dirty="0">
                <a:solidFill>
                  <a:schemeClr val="accent2">
                    <a:lumMod val="75000"/>
                  </a:schemeClr>
                </a:solidFill>
              </a:rPr>
              <a:t>Care at Home Made Simple</a:t>
            </a:r>
          </a:p>
        </p:txBody>
      </p:sp>
      <p:sp>
        <p:nvSpPr>
          <p:cNvPr id="5" name="Text Placeholder 4">
            <a:extLst>
              <a:ext uri="{FF2B5EF4-FFF2-40B4-BE49-F238E27FC236}">
                <a16:creationId xmlns:a16="http://schemas.microsoft.com/office/drawing/2014/main" id="{FC736E0C-C036-4ABF-8831-E5941A3403D0}"/>
              </a:ext>
            </a:extLst>
          </p:cNvPr>
          <p:cNvSpPr>
            <a:spLocks noGrp="1"/>
          </p:cNvSpPr>
          <p:nvPr>
            <p:ph type="body" sz="quarter" idx="10"/>
          </p:nvPr>
        </p:nvSpPr>
        <p:spPr>
          <a:xfrm>
            <a:off x="3560951" y="4429976"/>
            <a:ext cx="2907792" cy="365760"/>
          </a:xfrm>
        </p:spPr>
        <p:txBody>
          <a:bodyPr rtlCol="0"/>
          <a:lstStyle/>
          <a:p>
            <a:pPr rtl="0"/>
            <a:r>
              <a:rPr lang="en-GB"/>
              <a:t>Contact</a:t>
            </a:r>
          </a:p>
        </p:txBody>
      </p:sp>
      <p:sp>
        <p:nvSpPr>
          <p:cNvPr id="9" name="Text Placeholder 8">
            <a:extLst>
              <a:ext uri="{FF2B5EF4-FFF2-40B4-BE49-F238E27FC236}">
                <a16:creationId xmlns:a16="http://schemas.microsoft.com/office/drawing/2014/main" id="{CF8BB936-D1B5-4C20-9475-BC2C411A6563}"/>
              </a:ext>
            </a:extLst>
          </p:cNvPr>
          <p:cNvSpPr>
            <a:spLocks noGrp="1"/>
          </p:cNvSpPr>
          <p:nvPr>
            <p:ph type="body" sz="quarter" idx="11"/>
          </p:nvPr>
        </p:nvSpPr>
        <p:spPr>
          <a:xfrm>
            <a:off x="3536392" y="700254"/>
            <a:ext cx="3000594" cy="3035554"/>
          </a:xfrm>
        </p:spPr>
        <p:txBody>
          <a:bodyPr rtlCol="0">
            <a:noAutofit/>
          </a:bodyPr>
          <a:lstStyle/>
          <a:p>
            <a:pPr rtl="0"/>
            <a:r>
              <a:rPr lang="en-US" sz="1200" dirty="0"/>
              <a:t>We provide personalised care and support in the comfort of your own home, promoting. We are a privately owned domiciliary care company based in Merton. We currently cover all areas in the London Borough of Merton, Sutton, Wandsworth, Kingston upon Thames and the Southwest of England. We provide personalised care and support in the comfort of your own home, giving you the choice and empowerment to remain independent in your own home for as long as possible.</a:t>
            </a:r>
            <a:endParaRPr lang="en-GB" sz="1200" dirty="0"/>
          </a:p>
        </p:txBody>
      </p:sp>
      <p:sp>
        <p:nvSpPr>
          <p:cNvPr id="6" name="Text Placeholder 5">
            <a:extLst>
              <a:ext uri="{FF2B5EF4-FFF2-40B4-BE49-F238E27FC236}">
                <a16:creationId xmlns:a16="http://schemas.microsoft.com/office/drawing/2014/main" id="{081A149E-BE06-4304-843A-FB454CB97248}"/>
              </a:ext>
            </a:extLst>
          </p:cNvPr>
          <p:cNvSpPr>
            <a:spLocks noGrp="1"/>
          </p:cNvSpPr>
          <p:nvPr>
            <p:ph type="body" sz="quarter" idx="12"/>
          </p:nvPr>
        </p:nvSpPr>
        <p:spPr>
          <a:xfrm>
            <a:off x="3584448" y="4900400"/>
            <a:ext cx="2898648" cy="1874520"/>
          </a:xfrm>
        </p:spPr>
        <p:txBody>
          <a:bodyPr rtlCol="0">
            <a:noAutofit/>
          </a:bodyPr>
          <a:lstStyle/>
          <a:p>
            <a:pPr rtl="0"/>
            <a:r>
              <a:rPr lang="en-US" sz="1200" dirty="0"/>
              <a:t>Best at Home Domiciliary Care Services LTD</a:t>
            </a:r>
          </a:p>
          <a:p>
            <a:pPr rtl="0"/>
            <a:r>
              <a:rPr lang="en-US" sz="1200" dirty="0"/>
              <a:t>Southerton House, Boundary Business Court, 92 - 94 Church Road, Mitcham, ​CR4 3TD</a:t>
            </a:r>
          </a:p>
          <a:p>
            <a:pPr rtl="0"/>
            <a:r>
              <a:rPr lang="en-US" sz="1200" dirty="0"/>
              <a:t>Merton Telephone: </a:t>
            </a:r>
          </a:p>
          <a:p>
            <a:pPr rtl="0">
              <a:spcBef>
                <a:spcPts val="600"/>
              </a:spcBef>
            </a:pPr>
            <a:r>
              <a:rPr lang="en-US" sz="1200" dirty="0"/>
              <a:t>0203 0920 449 / 0203 5816 620</a:t>
            </a:r>
          </a:p>
          <a:p>
            <a:pPr rtl="0"/>
            <a:r>
              <a:rPr lang="en-US" sz="1200" dirty="0"/>
              <a:t>Portsmouth Telephone: </a:t>
            </a:r>
          </a:p>
          <a:p>
            <a:pPr rtl="0">
              <a:spcBef>
                <a:spcPts val="600"/>
              </a:spcBef>
            </a:pPr>
            <a:r>
              <a:rPr lang="en-US" sz="1200" dirty="0"/>
              <a:t>0203 0920 449 / 07355 092 289</a:t>
            </a:r>
          </a:p>
          <a:p>
            <a:pPr rtl="0"/>
            <a:r>
              <a:rPr lang="en-US" sz="1200" dirty="0"/>
              <a:t>On Call: 07961077900</a:t>
            </a:r>
          </a:p>
          <a:p>
            <a:pPr rtl="0"/>
            <a:r>
              <a:rPr lang="en-US" sz="1200" dirty="0"/>
              <a:t>Email: </a:t>
            </a:r>
            <a:r>
              <a:rPr lang="en-US" sz="1200" b="1" dirty="0">
                <a:hlinkClick r:id="rId3">
                  <a:extLst>
                    <a:ext uri="{A12FA001-AC4F-418D-AE19-62706E023703}">
                      <ahyp:hlinkClr xmlns:ahyp="http://schemas.microsoft.com/office/drawing/2018/hyperlinkcolor" val="tx"/>
                    </a:ext>
                  </a:extLst>
                </a:hlinkClick>
              </a:rPr>
              <a:t>info@bestathomecareservices.com</a:t>
            </a:r>
            <a:r>
              <a:rPr lang="en-US" sz="1200" b="1" dirty="0"/>
              <a:t> </a:t>
            </a:r>
            <a:endParaRPr lang="en-GB" sz="1200" b="1" dirty="0"/>
          </a:p>
        </p:txBody>
      </p:sp>
      <p:sp>
        <p:nvSpPr>
          <p:cNvPr id="52" name="Text Placeholder 51">
            <a:extLst>
              <a:ext uri="{FF2B5EF4-FFF2-40B4-BE49-F238E27FC236}">
                <a16:creationId xmlns:a16="http://schemas.microsoft.com/office/drawing/2014/main" id="{7231AF5E-A3B4-4F55-AAC2-B69F5472213C}"/>
              </a:ext>
            </a:extLst>
          </p:cNvPr>
          <p:cNvSpPr>
            <a:spLocks noGrp="1"/>
          </p:cNvSpPr>
          <p:nvPr>
            <p:ph type="body" sz="quarter" idx="19"/>
          </p:nvPr>
        </p:nvSpPr>
        <p:spPr/>
        <p:txBody>
          <a:bodyPr rtlCol="0"/>
          <a:lstStyle/>
          <a:p>
            <a:pPr rtl="0"/>
            <a:r>
              <a:rPr lang="en-GB" dirty="0"/>
              <a:t>We always want to hear from you about your experience, your ideas and your comments.</a:t>
            </a:r>
          </a:p>
          <a:p>
            <a:pPr rtl="0"/>
            <a:endParaRPr lang="en-GB" dirty="0"/>
          </a:p>
        </p:txBody>
      </p:sp>
      <p:sp>
        <p:nvSpPr>
          <p:cNvPr id="86" name="Text Placeholder 85">
            <a:extLst>
              <a:ext uri="{FF2B5EF4-FFF2-40B4-BE49-F238E27FC236}">
                <a16:creationId xmlns:a16="http://schemas.microsoft.com/office/drawing/2014/main" id="{6DD41433-A5FA-4D20-A04B-D6CCDA292F01}"/>
              </a:ext>
            </a:extLst>
          </p:cNvPr>
          <p:cNvSpPr>
            <a:spLocks noGrp="1"/>
          </p:cNvSpPr>
          <p:nvPr>
            <p:ph type="body" sz="quarter" idx="21"/>
          </p:nvPr>
        </p:nvSpPr>
        <p:spPr>
          <a:xfrm>
            <a:off x="6958013" y="7098030"/>
            <a:ext cx="2816225" cy="308927"/>
          </a:xfrm>
        </p:spPr>
        <p:txBody>
          <a:bodyPr rtlCol="0">
            <a:normAutofit fontScale="92500"/>
          </a:bodyPr>
          <a:lstStyle/>
          <a:p>
            <a:pPr rtl="0"/>
            <a:r>
              <a:rPr lang="en-GB" dirty="0"/>
              <a:t>Care in your home</a:t>
            </a:r>
          </a:p>
        </p:txBody>
      </p:sp>
      <p:cxnSp>
        <p:nvCxnSpPr>
          <p:cNvPr id="98" name="Straight Connector 97">
            <a:extLst>
              <a:ext uri="{FF2B5EF4-FFF2-40B4-BE49-F238E27FC236}">
                <a16:creationId xmlns:a16="http://schemas.microsoft.com/office/drawing/2014/main" id="{23CD3EF2-0634-42FE-B8ED-4482390855C1}"/>
              </a:ext>
              <a:ext uri="{C183D7F6-B498-43B3-948B-1728B52AA6E4}">
                <adec:decorative xmlns:adec="http://schemas.microsoft.com/office/drawing/2017/decorative" val="1"/>
              </a:ext>
            </a:extLst>
          </p:cNvPr>
          <p:cNvCxnSpPr>
            <a:cxnSpLocks/>
          </p:cNvCxnSpPr>
          <p:nvPr/>
        </p:nvCxnSpPr>
        <p:spPr>
          <a:xfrm>
            <a:off x="7908925" y="6731905"/>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DD61E4F5-ACFF-A091-77F4-61F9D5DDC2D1}"/>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35696" r="35696"/>
          <a:stretch>
            <a:fillRect/>
          </a:stretch>
        </p:blipFill>
        <p:spPr bwMode="auto">
          <a:xfrm>
            <a:off x="6720845" y="5"/>
            <a:ext cx="3314058" cy="6070053"/>
          </a:xfrm>
          <a:prstGeom prst="rect">
            <a:avLst/>
          </a:prstGeom>
          <a:noFill/>
          <a:extLst>
            <a:ext uri="{909E8E84-426E-40DD-AFC4-6F175D3DCCD1}">
              <a14:hiddenFill xmlns:a14="http://schemas.microsoft.com/office/drawing/2010/main">
                <a:solidFill>
                  <a:srgbClr val="FFFFFF"/>
                </a:solidFill>
              </a14:hiddenFill>
            </a:ext>
          </a:extLst>
        </p:spPr>
      </p:pic>
      <p:sp>
        <p:nvSpPr>
          <p:cNvPr id="76" name="Text Placeholder 75">
            <a:extLst>
              <a:ext uri="{FF2B5EF4-FFF2-40B4-BE49-F238E27FC236}">
                <a16:creationId xmlns:a16="http://schemas.microsoft.com/office/drawing/2014/main" id="{070AAC54-81EE-49D2-8D11-BE4ED24B5AAE}"/>
              </a:ext>
            </a:extLst>
          </p:cNvPr>
          <p:cNvSpPr>
            <a:spLocks noGrp="1"/>
          </p:cNvSpPr>
          <p:nvPr>
            <p:ph type="body" sz="quarter" idx="20"/>
          </p:nvPr>
        </p:nvSpPr>
        <p:spPr>
          <a:xfrm>
            <a:off x="6958012" y="5698013"/>
            <a:ext cx="2816225" cy="1554480"/>
          </a:xfrm>
        </p:spPr>
        <p:txBody>
          <a:bodyPr rtlCol="0"/>
          <a:lstStyle/>
          <a:p>
            <a:pPr rtl="0"/>
            <a:r>
              <a:rPr lang="en-GB" dirty="0">
                <a:solidFill>
                  <a:schemeClr val="accent2">
                    <a:lumMod val="75000"/>
                  </a:schemeClr>
                </a:solidFill>
              </a:rPr>
              <a:t>Best At Home</a:t>
            </a:r>
          </a:p>
        </p:txBody>
      </p:sp>
      <p:pic>
        <p:nvPicPr>
          <p:cNvPr id="2" name="Picture 1">
            <a:extLst>
              <a:ext uri="{FF2B5EF4-FFF2-40B4-BE49-F238E27FC236}">
                <a16:creationId xmlns:a16="http://schemas.microsoft.com/office/drawing/2014/main" id="{A89B2AA8-18AF-6170-0452-35D235E95662}"/>
              </a:ext>
            </a:extLst>
          </p:cNvPr>
          <p:cNvPicPr>
            <a:picLocks noChangeAspect="1"/>
          </p:cNvPicPr>
          <p:nvPr/>
        </p:nvPicPr>
        <p:blipFill>
          <a:blip r:embed="rId5"/>
          <a:stretch>
            <a:fillRect/>
          </a:stretch>
        </p:blipFill>
        <p:spPr>
          <a:xfrm>
            <a:off x="7568119" y="4218047"/>
            <a:ext cx="1641516" cy="1231136"/>
          </a:xfrm>
          <a:prstGeom prst="rect">
            <a:avLst/>
          </a:prstGeom>
        </p:spPr>
      </p:pic>
      <p:sp>
        <p:nvSpPr>
          <p:cNvPr id="15" name="Picture Placeholder 14">
            <a:extLst>
              <a:ext uri="{FF2B5EF4-FFF2-40B4-BE49-F238E27FC236}">
                <a16:creationId xmlns:a16="http://schemas.microsoft.com/office/drawing/2014/main" id="{B1EC4CB2-04AE-2398-4787-432064DF9668}"/>
              </a:ext>
            </a:extLst>
          </p:cNvPr>
          <p:cNvSpPr>
            <a:spLocks noGrp="1"/>
          </p:cNvSpPr>
          <p:nvPr>
            <p:ph type="pic" sz="quarter" idx="13"/>
          </p:nvPr>
        </p:nvSpPr>
        <p:spPr/>
        <p:txBody>
          <a:bodyPr/>
          <a:lstStyle/>
          <a:p>
            <a:endParaRPr lang="en-GB"/>
          </a:p>
        </p:txBody>
      </p:sp>
      <p:pic>
        <p:nvPicPr>
          <p:cNvPr id="16" name="Picture 15">
            <a:extLst>
              <a:ext uri="{FF2B5EF4-FFF2-40B4-BE49-F238E27FC236}">
                <a16:creationId xmlns:a16="http://schemas.microsoft.com/office/drawing/2014/main" id="{B940FA70-A73F-7822-E2E6-FEDD26BA1889}"/>
              </a:ext>
            </a:extLst>
          </p:cNvPr>
          <p:cNvPicPr>
            <a:picLocks noChangeAspect="1"/>
          </p:cNvPicPr>
          <p:nvPr/>
        </p:nvPicPr>
        <p:blipFill rotWithShape="1">
          <a:blip r:embed="rId6"/>
          <a:srcRect l="41927"/>
          <a:stretch/>
        </p:blipFill>
        <p:spPr>
          <a:xfrm>
            <a:off x="0" y="3886200"/>
            <a:ext cx="3370198" cy="3886201"/>
          </a:xfrm>
          <a:prstGeom prst="rect">
            <a:avLst/>
          </a:prstGeom>
        </p:spPr>
      </p:pic>
    </p:spTree>
    <p:extLst>
      <p:ext uri="{BB962C8B-B14F-4D97-AF65-F5344CB8AC3E}">
        <p14:creationId xmlns:p14="http://schemas.microsoft.com/office/powerpoint/2010/main" val="200986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3057-435A-4E3E-B809-5A528F7BAC97}"/>
              </a:ext>
            </a:extLst>
          </p:cNvPr>
          <p:cNvSpPr>
            <a:spLocks noGrp="1"/>
          </p:cNvSpPr>
          <p:nvPr>
            <p:ph type="ctrTitle"/>
          </p:nvPr>
        </p:nvSpPr>
        <p:spPr>
          <a:xfrm>
            <a:off x="3565588" y="91025"/>
            <a:ext cx="6251448" cy="365760"/>
          </a:xfrm>
        </p:spPr>
        <p:txBody>
          <a:bodyPr rtlCol="0"/>
          <a:lstStyle/>
          <a:p>
            <a:pPr rtl="0"/>
            <a:r>
              <a:rPr lang="en-GB" dirty="0"/>
              <a:t>Share Your Thoughts and Feedback</a:t>
            </a:r>
          </a:p>
        </p:txBody>
      </p:sp>
      <p:sp>
        <p:nvSpPr>
          <p:cNvPr id="3" name="Text Placeholder 2">
            <a:extLst>
              <a:ext uri="{FF2B5EF4-FFF2-40B4-BE49-F238E27FC236}">
                <a16:creationId xmlns:a16="http://schemas.microsoft.com/office/drawing/2014/main" id="{E86CC8C2-BB96-477B-8AA7-922545ABA7D4}"/>
              </a:ext>
            </a:extLst>
          </p:cNvPr>
          <p:cNvSpPr>
            <a:spLocks noGrp="1"/>
          </p:cNvSpPr>
          <p:nvPr>
            <p:ph type="body" sz="quarter" idx="11"/>
          </p:nvPr>
        </p:nvSpPr>
        <p:spPr>
          <a:xfrm>
            <a:off x="3575304" y="846306"/>
            <a:ext cx="3081528" cy="2842230"/>
          </a:xfrm>
        </p:spPr>
        <p:txBody>
          <a:bodyPr rtlCol="0"/>
          <a:lstStyle/>
          <a:p>
            <a:pPr rtl="0"/>
            <a:r>
              <a:rPr lang="en-US" sz="1200" dirty="0"/>
              <a:t> At Best at Home, we welcome your feedback.</a:t>
            </a:r>
          </a:p>
          <a:p>
            <a:pPr rtl="0"/>
            <a:r>
              <a:rPr lang="en-US" sz="1200" dirty="0"/>
              <a:t> Although we do everything we can to ensure </a:t>
            </a:r>
          </a:p>
          <a:p>
            <a:pPr rtl="0"/>
            <a:r>
              <a:rPr lang="en-US" sz="1200" dirty="0"/>
              <a:t> that you get the best possible service, </a:t>
            </a:r>
          </a:p>
          <a:p>
            <a:pPr rtl="0"/>
            <a:r>
              <a:rPr lang="en-US" sz="1200" dirty="0"/>
              <a:t> occasionally things can go wrong. </a:t>
            </a:r>
          </a:p>
          <a:p>
            <a:pPr rtl="0"/>
            <a:r>
              <a:rPr lang="en-US" sz="1200" dirty="0"/>
              <a:t> We are  sorry when things go wrong, for the</a:t>
            </a:r>
          </a:p>
          <a:p>
            <a:pPr rtl="0"/>
            <a:r>
              <a:rPr lang="en-US" sz="1200" dirty="0"/>
              <a:t> experience you have and we want to work with</a:t>
            </a:r>
          </a:p>
          <a:p>
            <a:pPr rtl="0"/>
            <a:r>
              <a:rPr lang="en-US" sz="1200" dirty="0"/>
              <a:t> you to put things right.</a:t>
            </a:r>
            <a:endParaRPr lang="en-GB" sz="1200" dirty="0"/>
          </a:p>
          <a:p>
            <a:pPr rtl="0"/>
            <a:endParaRPr lang="en-GB" dirty="0"/>
          </a:p>
          <a:p>
            <a:pPr rtl="0"/>
            <a:endParaRPr lang="en-GB" dirty="0"/>
          </a:p>
        </p:txBody>
      </p:sp>
      <p:sp>
        <p:nvSpPr>
          <p:cNvPr id="4" name="Text Placeholder 3">
            <a:extLst>
              <a:ext uri="{FF2B5EF4-FFF2-40B4-BE49-F238E27FC236}">
                <a16:creationId xmlns:a16="http://schemas.microsoft.com/office/drawing/2014/main" id="{EF2F2CE0-3FB8-45CA-B15E-0BE373C97228}"/>
              </a:ext>
            </a:extLst>
          </p:cNvPr>
          <p:cNvSpPr>
            <a:spLocks noGrp="1"/>
          </p:cNvSpPr>
          <p:nvPr>
            <p:ph type="body" sz="quarter" idx="12"/>
          </p:nvPr>
        </p:nvSpPr>
        <p:spPr>
          <a:xfrm>
            <a:off x="7042826" y="670537"/>
            <a:ext cx="2695534" cy="2496312"/>
          </a:xfrm>
        </p:spPr>
        <p:txBody>
          <a:bodyPr rtlCol="0">
            <a:normAutofit/>
          </a:bodyPr>
          <a:lstStyle/>
          <a:p>
            <a:pPr rtl="0">
              <a:lnSpc>
                <a:spcPct val="220000"/>
              </a:lnSpc>
            </a:pPr>
            <a:r>
              <a:rPr lang="en-US" sz="1200" b="1" dirty="0"/>
              <a:t>Please get in touch </a:t>
            </a:r>
            <a:r>
              <a:rPr lang="en-US" sz="1200" dirty="0"/>
              <a:t>as soon as it is  convenient. Most problems get resolved straight away, and we will keep you informed while we explore and investigate your concerns. </a:t>
            </a:r>
          </a:p>
          <a:p>
            <a:pPr rtl="0">
              <a:lnSpc>
                <a:spcPct val="250000"/>
              </a:lnSpc>
            </a:pPr>
            <a:endParaRPr lang="en-GB" sz="1200" dirty="0"/>
          </a:p>
        </p:txBody>
      </p:sp>
      <p:sp>
        <p:nvSpPr>
          <p:cNvPr id="14" name="Text Placeholder 13">
            <a:extLst>
              <a:ext uri="{FF2B5EF4-FFF2-40B4-BE49-F238E27FC236}">
                <a16:creationId xmlns:a16="http://schemas.microsoft.com/office/drawing/2014/main" id="{5AE8ECC5-AD3F-4E60-AB4A-8D1BA17C43D7}"/>
              </a:ext>
            </a:extLst>
          </p:cNvPr>
          <p:cNvSpPr>
            <a:spLocks noGrp="1"/>
          </p:cNvSpPr>
          <p:nvPr>
            <p:ph type="body" sz="quarter" idx="18"/>
          </p:nvPr>
        </p:nvSpPr>
        <p:spPr>
          <a:xfrm>
            <a:off x="258645" y="4575888"/>
            <a:ext cx="2907792" cy="365760"/>
          </a:xfrm>
        </p:spPr>
        <p:txBody>
          <a:bodyPr rtlCol="0"/>
          <a:lstStyle/>
          <a:p>
            <a:pPr rtl="0"/>
            <a:r>
              <a:rPr lang="en-GB" dirty="0"/>
              <a:t>Compliment</a:t>
            </a:r>
          </a:p>
        </p:txBody>
      </p:sp>
      <p:sp>
        <p:nvSpPr>
          <p:cNvPr id="15" name="Text Placeholder 14">
            <a:extLst>
              <a:ext uri="{FF2B5EF4-FFF2-40B4-BE49-F238E27FC236}">
                <a16:creationId xmlns:a16="http://schemas.microsoft.com/office/drawing/2014/main" id="{68FC0CB1-15EF-4168-AE6F-598C8BA4794B}"/>
              </a:ext>
            </a:extLst>
          </p:cNvPr>
          <p:cNvSpPr>
            <a:spLocks noGrp="1"/>
          </p:cNvSpPr>
          <p:nvPr>
            <p:ph type="body" sz="quarter" idx="20"/>
          </p:nvPr>
        </p:nvSpPr>
        <p:spPr>
          <a:xfrm>
            <a:off x="229579" y="4978161"/>
            <a:ext cx="2898775" cy="2497137"/>
          </a:xfrm>
        </p:spPr>
        <p:txBody>
          <a:bodyPr rtlCol="0">
            <a:normAutofit/>
          </a:bodyPr>
          <a:lstStyle/>
          <a:p>
            <a:pPr rtl="0">
              <a:lnSpc>
                <a:spcPct val="250000"/>
              </a:lnSpc>
            </a:pPr>
            <a:r>
              <a:rPr lang="en-US" sz="1200" dirty="0"/>
              <a:t>We also want to </a:t>
            </a:r>
            <a:r>
              <a:rPr lang="en-US" sz="1200" b="1" dirty="0"/>
              <a:t>celebrate when things go right</a:t>
            </a:r>
            <a:r>
              <a:rPr lang="en-US" sz="1200" dirty="0"/>
              <a:t>, so please do let us know what you are happy with, your experience, lets us know when we get things right and helps us share that positivity with our care workers too.</a:t>
            </a:r>
            <a:endParaRPr lang="en-GB" sz="1200" dirty="0"/>
          </a:p>
        </p:txBody>
      </p:sp>
      <p:pic>
        <p:nvPicPr>
          <p:cNvPr id="24" name="Picture 23">
            <a:extLst>
              <a:ext uri="{FF2B5EF4-FFF2-40B4-BE49-F238E27FC236}">
                <a16:creationId xmlns:a16="http://schemas.microsoft.com/office/drawing/2014/main" id="{D655F0C1-5DF1-03CE-70DF-C93033FE6D8D}"/>
              </a:ext>
            </a:extLst>
          </p:cNvPr>
          <p:cNvPicPr>
            <a:picLocks noChangeAspect="1"/>
          </p:cNvPicPr>
          <p:nvPr/>
        </p:nvPicPr>
        <p:blipFill rotWithShape="1">
          <a:blip r:embed="rId3"/>
          <a:srcRect l="44793" r="5589"/>
          <a:stretch/>
        </p:blipFill>
        <p:spPr>
          <a:xfrm>
            <a:off x="11" y="2500"/>
            <a:ext cx="3336579" cy="3883699"/>
          </a:xfrm>
          <a:prstGeom prst="rect">
            <a:avLst/>
          </a:prstGeom>
        </p:spPr>
      </p:pic>
      <p:pic>
        <p:nvPicPr>
          <p:cNvPr id="26" name="Picture 25" descr="A person eating a bowl of food&#10;&#10;Description automatically generated">
            <a:extLst>
              <a:ext uri="{FF2B5EF4-FFF2-40B4-BE49-F238E27FC236}">
                <a16:creationId xmlns:a16="http://schemas.microsoft.com/office/drawing/2014/main" id="{283BA829-2A86-2496-BC18-CABC88C97E99}"/>
              </a:ext>
            </a:extLst>
          </p:cNvPr>
          <p:cNvPicPr>
            <a:picLocks noChangeAspect="1"/>
          </p:cNvPicPr>
          <p:nvPr/>
        </p:nvPicPr>
        <p:blipFill rotWithShape="1">
          <a:blip r:embed="rId4"/>
          <a:srcRect t="11298" b="2103"/>
          <a:stretch/>
        </p:blipFill>
        <p:spPr>
          <a:xfrm>
            <a:off x="3336590" y="3886198"/>
            <a:ext cx="6721810" cy="3883699"/>
          </a:xfrm>
          <a:prstGeom prst="rect">
            <a:avLst/>
          </a:prstGeom>
        </p:spPr>
      </p:pic>
    </p:spTree>
    <p:extLst>
      <p:ext uri="{BB962C8B-B14F-4D97-AF65-F5344CB8AC3E}">
        <p14:creationId xmlns:p14="http://schemas.microsoft.com/office/powerpoint/2010/main" val="294756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4D56-652A-487F-B62F-5C8C1E1AEF87}"/>
              </a:ext>
            </a:extLst>
          </p:cNvPr>
          <p:cNvSpPr>
            <a:spLocks noGrp="1"/>
          </p:cNvSpPr>
          <p:nvPr>
            <p:ph type="ctrTitle"/>
          </p:nvPr>
        </p:nvSpPr>
        <p:spPr>
          <a:xfrm>
            <a:off x="3566160" y="91440"/>
            <a:ext cx="2907792" cy="365760"/>
          </a:xfrm>
        </p:spPr>
        <p:txBody>
          <a:bodyPr rtlCol="0"/>
          <a:lstStyle/>
          <a:p>
            <a:pPr rtl="0"/>
            <a:r>
              <a:rPr lang="en-GB" dirty="0"/>
              <a:t>OUR AIMS</a:t>
            </a:r>
          </a:p>
        </p:txBody>
      </p:sp>
      <p:sp>
        <p:nvSpPr>
          <p:cNvPr id="4" name="Text Placeholder 3">
            <a:extLst>
              <a:ext uri="{FF2B5EF4-FFF2-40B4-BE49-F238E27FC236}">
                <a16:creationId xmlns:a16="http://schemas.microsoft.com/office/drawing/2014/main" id="{45FA45B3-A6AE-402F-B640-75DBE3055542}"/>
              </a:ext>
            </a:extLst>
          </p:cNvPr>
          <p:cNvSpPr>
            <a:spLocks noGrp="1"/>
          </p:cNvSpPr>
          <p:nvPr>
            <p:ph type="body" sz="quarter" idx="11"/>
          </p:nvPr>
        </p:nvSpPr>
        <p:spPr>
          <a:xfrm>
            <a:off x="3575304" y="710119"/>
            <a:ext cx="2898648" cy="3093785"/>
          </a:xfrm>
        </p:spPr>
        <p:txBody>
          <a:bodyPr rtlCol="0">
            <a:normAutofit/>
          </a:bodyPr>
          <a:lstStyle/>
          <a:p>
            <a:pPr marL="171450" indent="-171450" rtl="0">
              <a:buFont typeface="Arial" panose="020B0604020202020204" pitchFamily="34" charset="0"/>
              <a:buChar char="•"/>
            </a:pPr>
            <a:r>
              <a:rPr lang="en-US" sz="1200" dirty="0"/>
              <a:t>To support and encourage people in maintaining their </a:t>
            </a:r>
            <a:r>
              <a:rPr lang="en-US" sz="1200" b="1" dirty="0"/>
              <a:t>independence</a:t>
            </a:r>
            <a:r>
              <a:rPr lang="en-US" sz="1200" dirty="0"/>
              <a:t>, to develop their confidence and achieve personal goals.</a:t>
            </a:r>
          </a:p>
          <a:p>
            <a:pPr marL="171450" indent="-171450" rtl="0">
              <a:buFont typeface="Arial" panose="020B0604020202020204" pitchFamily="34" charset="0"/>
              <a:buChar char="•"/>
            </a:pPr>
            <a:r>
              <a:rPr lang="en-US" sz="1200" dirty="0"/>
              <a:t>To meet the </a:t>
            </a:r>
            <a:r>
              <a:rPr lang="en-US" sz="1200" b="1" dirty="0"/>
              <a:t>demand and requirements </a:t>
            </a:r>
            <a:r>
              <a:rPr lang="en-US" sz="1200" dirty="0"/>
              <a:t>of our funders, the Local Authority, County Council, City Council and Self-Funders.</a:t>
            </a:r>
          </a:p>
          <a:p>
            <a:pPr marL="171450" indent="-171450" rtl="0">
              <a:buFont typeface="Arial" panose="020B0604020202020204" pitchFamily="34" charset="0"/>
              <a:buChar char="•"/>
            </a:pPr>
            <a:r>
              <a:rPr lang="en-US" sz="1200" dirty="0"/>
              <a:t>To give </a:t>
            </a:r>
            <a:r>
              <a:rPr lang="en-US" sz="1200" b="1" dirty="0"/>
              <a:t>choice and control </a:t>
            </a:r>
            <a:r>
              <a:rPr lang="en-US" sz="1200" dirty="0"/>
              <a:t>to individuals, their families and where relevant their representatives.</a:t>
            </a:r>
          </a:p>
          <a:p>
            <a:pPr rtl="0"/>
            <a:endParaRPr lang="en-GB" sz="1200" dirty="0"/>
          </a:p>
          <a:p>
            <a:pPr rtl="0"/>
            <a:endParaRPr lang="en-GB" sz="1200" dirty="0"/>
          </a:p>
        </p:txBody>
      </p:sp>
      <p:sp>
        <p:nvSpPr>
          <p:cNvPr id="5" name="Text Placeholder 4">
            <a:extLst>
              <a:ext uri="{FF2B5EF4-FFF2-40B4-BE49-F238E27FC236}">
                <a16:creationId xmlns:a16="http://schemas.microsoft.com/office/drawing/2014/main" id="{A5FC093F-1046-49B5-8901-B8F3A602B922}"/>
              </a:ext>
            </a:extLst>
          </p:cNvPr>
          <p:cNvSpPr>
            <a:spLocks noGrp="1"/>
          </p:cNvSpPr>
          <p:nvPr>
            <p:ph type="body" sz="quarter" idx="12"/>
          </p:nvPr>
        </p:nvSpPr>
        <p:spPr/>
        <p:txBody>
          <a:bodyPr rtlCol="0">
            <a:noAutofit/>
          </a:bodyPr>
          <a:lstStyle/>
          <a:p>
            <a:pPr rtl="0"/>
            <a:r>
              <a:rPr lang="en-US" sz="1200" dirty="0"/>
              <a:t>Best at Home Domiciliary Care Services LTD</a:t>
            </a:r>
          </a:p>
          <a:p>
            <a:pPr rtl="0"/>
            <a:r>
              <a:rPr lang="en-US" sz="1200" dirty="0"/>
              <a:t>Southerton House, Boundary Business Court, 92 - 94 Church Road, Mitcham, ​CR4 3TD</a:t>
            </a:r>
          </a:p>
          <a:p>
            <a:pPr rtl="0"/>
            <a:r>
              <a:rPr lang="en-US" sz="1200" dirty="0"/>
              <a:t>Telephone : 0203 0920 449 / 0203 5816 620</a:t>
            </a:r>
          </a:p>
          <a:p>
            <a:pPr rtl="0"/>
            <a:r>
              <a:rPr lang="en-US" sz="1200" dirty="0"/>
              <a:t>On Call: 07961077900</a:t>
            </a:r>
          </a:p>
          <a:p>
            <a:pPr rtl="0"/>
            <a:r>
              <a:rPr lang="en-US" sz="1200" dirty="0"/>
              <a:t>Email: </a:t>
            </a:r>
            <a:r>
              <a:rPr lang="en-US" sz="1200" b="1" dirty="0">
                <a:solidFill>
                  <a:schemeClr val="accent2">
                    <a:lumMod val="75000"/>
                  </a:schemeClr>
                </a:solidFill>
                <a:hlinkClick r:id="rId3">
                  <a:extLst>
                    <a:ext uri="{A12FA001-AC4F-418D-AE19-62706E023703}">
                      <ahyp:hlinkClr xmlns:ahyp="http://schemas.microsoft.com/office/drawing/2018/hyperlinkcolor" val="tx"/>
                    </a:ext>
                  </a:extLst>
                </a:hlinkClick>
              </a:rPr>
              <a:t>info@bestathomecareservices.com</a:t>
            </a:r>
            <a:r>
              <a:rPr lang="en-US" sz="1200" b="1" dirty="0">
                <a:solidFill>
                  <a:schemeClr val="accent2">
                    <a:lumMod val="75000"/>
                  </a:schemeClr>
                </a:solidFill>
              </a:rPr>
              <a:t> </a:t>
            </a:r>
          </a:p>
          <a:p>
            <a:pPr rtl="0"/>
            <a:endParaRPr lang="en-GB" sz="1200" dirty="0"/>
          </a:p>
        </p:txBody>
      </p:sp>
      <p:sp>
        <p:nvSpPr>
          <p:cNvPr id="53" name="Text Placeholder 52">
            <a:extLst>
              <a:ext uri="{FF2B5EF4-FFF2-40B4-BE49-F238E27FC236}">
                <a16:creationId xmlns:a16="http://schemas.microsoft.com/office/drawing/2014/main" id="{390CC64E-C2D4-474C-BBB9-8F502E406CDF}"/>
              </a:ext>
            </a:extLst>
          </p:cNvPr>
          <p:cNvSpPr>
            <a:spLocks noGrp="1"/>
          </p:cNvSpPr>
          <p:nvPr>
            <p:ph type="body" sz="quarter" idx="21"/>
          </p:nvPr>
        </p:nvSpPr>
        <p:spPr/>
        <p:txBody>
          <a:bodyPr rtlCol="0">
            <a:normAutofit fontScale="85000" lnSpcReduction="20000"/>
          </a:bodyPr>
          <a:lstStyle/>
          <a:p>
            <a:pPr rtl="0"/>
            <a:r>
              <a:rPr lang="en-GB"/>
              <a:t>HEALTH IS A JOURNEY,  NOT A DESTINATION</a:t>
            </a:r>
          </a:p>
        </p:txBody>
      </p:sp>
      <p:sp>
        <p:nvSpPr>
          <p:cNvPr id="3" name="Text Placeholder 2">
            <a:extLst>
              <a:ext uri="{FF2B5EF4-FFF2-40B4-BE49-F238E27FC236}">
                <a16:creationId xmlns:a16="http://schemas.microsoft.com/office/drawing/2014/main" id="{150E8733-C5D2-4742-B883-B899D1F496D1}"/>
              </a:ext>
            </a:extLst>
          </p:cNvPr>
          <p:cNvSpPr>
            <a:spLocks noGrp="1"/>
          </p:cNvSpPr>
          <p:nvPr>
            <p:ph type="body" sz="quarter" idx="10"/>
          </p:nvPr>
        </p:nvSpPr>
        <p:spPr>
          <a:xfrm>
            <a:off x="3575304" y="4467330"/>
            <a:ext cx="2907792" cy="365760"/>
          </a:xfrm>
        </p:spPr>
        <p:txBody>
          <a:bodyPr rtlCol="0"/>
          <a:lstStyle/>
          <a:p>
            <a:pPr rtl="0"/>
            <a:r>
              <a:rPr lang="en-GB" dirty="0"/>
              <a:t>CONTACT</a:t>
            </a:r>
          </a:p>
        </p:txBody>
      </p:sp>
      <p:cxnSp>
        <p:nvCxnSpPr>
          <p:cNvPr id="56" name="Straight Connector 55">
            <a:extLst>
              <a:ext uri="{FF2B5EF4-FFF2-40B4-BE49-F238E27FC236}">
                <a16:creationId xmlns:a16="http://schemas.microsoft.com/office/drawing/2014/main" id="{603CF212-EDFF-46B6-BDBB-0FFC6EA13453}"/>
              </a:ext>
              <a:ext uri="{C183D7F6-B498-43B3-948B-1728B52AA6E4}">
                <adec:decorative xmlns:adec="http://schemas.microsoft.com/office/drawing/2017/decorative" val="1"/>
              </a:ext>
            </a:extLst>
          </p:cNvPr>
          <p:cNvCxnSpPr>
            <a:cxnSpLocks/>
          </p:cNvCxnSpPr>
          <p:nvPr/>
        </p:nvCxnSpPr>
        <p:spPr>
          <a:xfrm>
            <a:off x="7908925" y="641622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850E49A8-C8DF-139E-9E09-8B0043D98D34}"/>
              </a:ext>
            </a:extLst>
          </p:cNvPr>
          <p:cNvPicPr>
            <a:picLocks noGrp="1" noChangeAspect="1"/>
          </p:cNvPicPr>
          <p:nvPr>
            <p:ph type="pic" sz="quarter" idx="13"/>
          </p:nvPr>
        </p:nvPicPr>
        <p:blipFill>
          <a:blip r:embed="rId4"/>
          <a:srcRect l="18898" r="18898"/>
          <a:stretch/>
        </p:blipFill>
        <p:spPr/>
      </p:pic>
      <p:pic>
        <p:nvPicPr>
          <p:cNvPr id="16" name="Picture 2">
            <a:extLst>
              <a:ext uri="{FF2B5EF4-FFF2-40B4-BE49-F238E27FC236}">
                <a16:creationId xmlns:a16="http://schemas.microsoft.com/office/drawing/2014/main" id="{19DCC3ED-A217-6985-F63E-3C71E11320C3}"/>
              </a:ext>
            </a:extLst>
          </p:cNvPr>
          <p:cNvPicPr>
            <a:picLocks noGrp="1" noChangeAspect="1" noChangeArrowheads="1"/>
          </p:cNvPicPr>
          <p:nvPr>
            <p:ph type="pic" sz="quarter" idx="14"/>
          </p:nvPr>
        </p:nvPicPr>
        <p:blipFill rotWithShape="1">
          <a:blip r:embed="rId5">
            <a:extLst>
              <a:ext uri="{28A0092B-C50C-407E-A947-70E740481C1C}">
                <a14:useLocalDpi xmlns:a14="http://schemas.microsoft.com/office/drawing/2010/main" val="0"/>
              </a:ext>
            </a:extLst>
          </a:blip>
          <a:srcRect l="35696" t="2462" r="35696"/>
          <a:stretch/>
        </p:blipFill>
        <p:spPr bwMode="auto">
          <a:xfrm>
            <a:off x="6702552" y="0"/>
            <a:ext cx="3336925" cy="7581014"/>
          </a:xfrm>
          <a:prstGeom prst="rect">
            <a:avLst/>
          </a:prstGeom>
          <a:noFill/>
          <a:extLst>
            <a:ext uri="{909E8E84-426E-40DD-AFC4-6F175D3DCCD1}">
              <a14:hiddenFill xmlns:a14="http://schemas.microsoft.com/office/drawing/2010/main">
                <a:solidFill>
                  <a:srgbClr val="FFFFFF"/>
                </a:solidFill>
              </a14:hiddenFill>
            </a:ext>
          </a:extLst>
        </p:spPr>
      </p:pic>
      <p:sp>
        <p:nvSpPr>
          <p:cNvPr id="52" name="Text Placeholder 51">
            <a:extLst>
              <a:ext uri="{FF2B5EF4-FFF2-40B4-BE49-F238E27FC236}">
                <a16:creationId xmlns:a16="http://schemas.microsoft.com/office/drawing/2014/main" id="{3B7E76EB-5406-454D-AB0D-16068C1C2060}"/>
              </a:ext>
            </a:extLst>
          </p:cNvPr>
          <p:cNvSpPr>
            <a:spLocks noGrp="1"/>
          </p:cNvSpPr>
          <p:nvPr>
            <p:ph type="body" sz="quarter" idx="20"/>
          </p:nvPr>
        </p:nvSpPr>
        <p:spPr/>
        <p:txBody>
          <a:bodyPr rtlCol="0">
            <a:normAutofit fontScale="62500" lnSpcReduction="20000"/>
          </a:bodyPr>
          <a:lstStyle/>
          <a:p>
            <a:pPr rtl="0"/>
            <a:r>
              <a:rPr lang="en-GB" dirty="0">
                <a:solidFill>
                  <a:srgbClr val="0070C0"/>
                </a:solidFill>
              </a:rPr>
              <a:t>Best at Home</a:t>
            </a:r>
          </a:p>
          <a:p>
            <a:pPr rtl="0"/>
            <a:r>
              <a:rPr lang="en-GB" dirty="0">
                <a:solidFill>
                  <a:srgbClr val="0070C0"/>
                </a:solidFill>
              </a:rPr>
              <a:t>Care at home for you</a:t>
            </a:r>
          </a:p>
        </p:txBody>
      </p:sp>
      <p:pic>
        <p:nvPicPr>
          <p:cNvPr id="17" name="Picture 16">
            <a:extLst>
              <a:ext uri="{FF2B5EF4-FFF2-40B4-BE49-F238E27FC236}">
                <a16:creationId xmlns:a16="http://schemas.microsoft.com/office/drawing/2014/main" id="{1058B52D-10C6-DACF-30DB-DC14C0E95470}"/>
              </a:ext>
            </a:extLst>
          </p:cNvPr>
          <p:cNvPicPr>
            <a:picLocks noChangeAspect="1"/>
          </p:cNvPicPr>
          <p:nvPr/>
        </p:nvPicPr>
        <p:blipFill>
          <a:blip r:embed="rId6"/>
          <a:stretch>
            <a:fillRect/>
          </a:stretch>
        </p:blipFill>
        <p:spPr>
          <a:xfrm>
            <a:off x="7959398" y="6488632"/>
            <a:ext cx="1045390" cy="784042"/>
          </a:xfrm>
          <a:prstGeom prst="rect">
            <a:avLst/>
          </a:prstGeom>
        </p:spPr>
      </p:pic>
      <p:pic>
        <p:nvPicPr>
          <p:cNvPr id="8" name="Picture 7">
            <a:extLst>
              <a:ext uri="{FF2B5EF4-FFF2-40B4-BE49-F238E27FC236}">
                <a16:creationId xmlns:a16="http://schemas.microsoft.com/office/drawing/2014/main" id="{EFCA9FE8-4039-43B7-152A-9F6ECC8D78E2}"/>
              </a:ext>
            </a:extLst>
          </p:cNvPr>
          <p:cNvPicPr>
            <a:picLocks noChangeAspect="1"/>
          </p:cNvPicPr>
          <p:nvPr/>
        </p:nvPicPr>
        <p:blipFill>
          <a:blip r:embed="rId6"/>
          <a:stretch>
            <a:fillRect/>
          </a:stretch>
        </p:blipFill>
        <p:spPr>
          <a:xfrm>
            <a:off x="506074" y="4901186"/>
            <a:ext cx="2255521" cy="1691640"/>
          </a:xfrm>
          <a:prstGeom prst="rect">
            <a:avLst/>
          </a:prstGeom>
        </p:spPr>
      </p:pic>
    </p:spTree>
    <p:extLst>
      <p:ext uri="{BB962C8B-B14F-4D97-AF65-F5344CB8AC3E}">
        <p14:creationId xmlns:p14="http://schemas.microsoft.com/office/powerpoint/2010/main" val="155144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3057-435A-4E3E-B809-5A528F7BAC97}"/>
              </a:ext>
            </a:extLst>
          </p:cNvPr>
          <p:cNvSpPr>
            <a:spLocks noGrp="1"/>
          </p:cNvSpPr>
          <p:nvPr>
            <p:ph type="ctrTitle"/>
          </p:nvPr>
        </p:nvSpPr>
        <p:spPr>
          <a:xfrm>
            <a:off x="3565588" y="121619"/>
            <a:ext cx="6251448" cy="365760"/>
          </a:xfrm>
        </p:spPr>
        <p:txBody>
          <a:bodyPr rtlCol="0"/>
          <a:lstStyle/>
          <a:p>
            <a:pPr rtl="0"/>
            <a:r>
              <a:rPr lang="en-GB" dirty="0"/>
              <a:t>Our complaints process</a:t>
            </a:r>
          </a:p>
        </p:txBody>
      </p:sp>
      <p:sp>
        <p:nvSpPr>
          <p:cNvPr id="3" name="Text Placeholder 2">
            <a:extLst>
              <a:ext uri="{FF2B5EF4-FFF2-40B4-BE49-F238E27FC236}">
                <a16:creationId xmlns:a16="http://schemas.microsoft.com/office/drawing/2014/main" id="{E86CC8C2-BB96-477B-8AA7-922545ABA7D4}"/>
              </a:ext>
            </a:extLst>
          </p:cNvPr>
          <p:cNvSpPr>
            <a:spLocks noGrp="1"/>
          </p:cNvSpPr>
          <p:nvPr>
            <p:ph type="body" sz="quarter" idx="11"/>
          </p:nvPr>
        </p:nvSpPr>
        <p:spPr>
          <a:xfrm>
            <a:off x="3565587" y="651753"/>
            <a:ext cx="3168589" cy="2978415"/>
          </a:xfrm>
        </p:spPr>
        <p:txBody>
          <a:bodyPr rtlCol="0">
            <a:noAutofit/>
          </a:bodyPr>
          <a:lstStyle/>
          <a:p>
            <a:pPr rtl="0"/>
            <a:r>
              <a:rPr lang="en-US" b="1" dirty="0"/>
              <a:t>Informal concern </a:t>
            </a:r>
            <a:r>
              <a:rPr lang="en-US" dirty="0"/>
              <a:t>- Please inform any staff member of your concern as soon as possible, we will try and put things right straight away. </a:t>
            </a:r>
          </a:p>
          <a:p>
            <a:pPr rtl="0"/>
            <a:r>
              <a:rPr lang="en-US" b="1" dirty="0"/>
              <a:t>Formal complaint </a:t>
            </a:r>
            <a:r>
              <a:rPr lang="en-US" dirty="0"/>
              <a:t>- Inform the Manager of the Service that you would like to make a formal complaint and they will acknowledge your complaint within three working days. Within a further ten working days the Manager will do their best to investigate and resolve your complaint.</a:t>
            </a:r>
          </a:p>
          <a:p>
            <a:r>
              <a:rPr lang="en-US" b="1" dirty="0"/>
              <a:t>Further review </a:t>
            </a:r>
            <a:r>
              <a:rPr lang="en-US" dirty="0"/>
              <a:t>- The Manager of Service or the Nominated Senior Person will pass your complaint over to our Senior Management Team. They will acknowledge your complaint within three working days of receiving it. Within a further ten working days they will review and respond to you, explaining what they’ve found and a proposal to put things right.</a:t>
            </a:r>
          </a:p>
          <a:p>
            <a:pPr marL="228600" indent="-228600" rtl="0">
              <a:buAutoNum type="arabicParenR"/>
            </a:pPr>
            <a:endParaRPr lang="en-US" dirty="0"/>
          </a:p>
          <a:p>
            <a:pPr marL="228600" indent="-228600" rtl="0">
              <a:buAutoNum type="arabicParenR"/>
            </a:pPr>
            <a:endParaRPr lang="en-US" dirty="0"/>
          </a:p>
          <a:p>
            <a:pPr marL="228600" indent="-228600" rtl="0">
              <a:buAutoNum type="arabicParenR"/>
            </a:pPr>
            <a:endParaRPr lang="en-GB" dirty="0"/>
          </a:p>
          <a:p>
            <a:pPr rtl="0"/>
            <a:endParaRPr lang="en-GB" dirty="0"/>
          </a:p>
        </p:txBody>
      </p:sp>
      <p:pic>
        <p:nvPicPr>
          <p:cNvPr id="12" name="Picture Placeholder 11" descr="A close-up of a person smiling&#10;&#10;Description automatically generated">
            <a:extLst>
              <a:ext uri="{FF2B5EF4-FFF2-40B4-BE49-F238E27FC236}">
                <a16:creationId xmlns:a16="http://schemas.microsoft.com/office/drawing/2014/main" id="{2B9BD1FA-6409-F7D0-E8F8-9485E3CB35E5}"/>
              </a:ext>
            </a:extLst>
          </p:cNvPr>
          <p:cNvPicPr>
            <a:picLocks noGrp="1" noChangeAspect="1"/>
          </p:cNvPicPr>
          <p:nvPr>
            <p:ph type="pic" sz="quarter" idx="13"/>
          </p:nvPr>
        </p:nvPicPr>
        <p:blipFill>
          <a:blip r:embed="rId3"/>
          <a:srcRect l="31931" r="31931"/>
          <a:stretch>
            <a:fillRect/>
          </a:stretch>
        </p:blipFill>
        <p:spPr>
          <a:xfrm>
            <a:off x="-14288" y="19050"/>
            <a:ext cx="3338513" cy="3867150"/>
          </a:xfrm>
        </p:spPr>
      </p:pic>
      <p:sp>
        <p:nvSpPr>
          <p:cNvPr id="15" name="Text Placeholder 14">
            <a:extLst>
              <a:ext uri="{FF2B5EF4-FFF2-40B4-BE49-F238E27FC236}">
                <a16:creationId xmlns:a16="http://schemas.microsoft.com/office/drawing/2014/main" id="{68FC0CB1-15EF-4168-AE6F-598C8BA4794B}"/>
              </a:ext>
            </a:extLst>
          </p:cNvPr>
          <p:cNvSpPr>
            <a:spLocks noGrp="1"/>
          </p:cNvSpPr>
          <p:nvPr>
            <p:ph type="body" sz="quarter" idx="20"/>
          </p:nvPr>
        </p:nvSpPr>
        <p:spPr>
          <a:xfrm>
            <a:off x="242861" y="4397069"/>
            <a:ext cx="2898775" cy="3221439"/>
          </a:xfrm>
        </p:spPr>
        <p:txBody>
          <a:bodyPr rtlCol="0">
            <a:noAutofit/>
          </a:bodyPr>
          <a:lstStyle/>
          <a:p>
            <a:pPr rtl="0">
              <a:lnSpc>
                <a:spcPct val="150000"/>
              </a:lnSpc>
            </a:pPr>
            <a:r>
              <a:rPr lang="en-US" sz="900" b="1" dirty="0"/>
              <a:t>External review </a:t>
            </a:r>
            <a:r>
              <a:rPr lang="en-US" sz="900" dirty="0"/>
              <a:t>- We hope there won’t be a need to  move on any further; we really do  want to put things right if they’ve  gone wrong. If after following the  complaints process in full, you are  not satisfied with our final response  letter, or we fail to provide you  with a final decision within 40 working days of the Senior Manager receiving a formal complaint, then you can pass your complaint to the Local Government and Social Care Ombudsman. We will co-operate fully with the Ombudsman Services during any investigation and comply fully with the resulting decision, which will be binding on us. Local Government and Social.</a:t>
            </a:r>
          </a:p>
          <a:p>
            <a:pPr rtl="0">
              <a:lnSpc>
                <a:spcPct val="100000"/>
              </a:lnSpc>
            </a:pPr>
            <a:r>
              <a:rPr lang="en-US" sz="900" b="1" dirty="0"/>
              <a:t>Care Ombudsman  (complaints related to Adult Social Care)</a:t>
            </a:r>
          </a:p>
          <a:p>
            <a:pPr rtl="0">
              <a:lnSpc>
                <a:spcPct val="100000"/>
              </a:lnSpc>
            </a:pPr>
            <a:r>
              <a:rPr lang="en-US" sz="900" b="1" dirty="0">
                <a:hlinkClick r:id="rId4">
                  <a:extLst>
                    <a:ext uri="{A12FA001-AC4F-418D-AE19-62706E023703}">
                      <ahyp:hlinkClr xmlns:ahyp="http://schemas.microsoft.com/office/drawing/2018/hyperlinkcolor" val="tx"/>
                    </a:ext>
                  </a:extLst>
                </a:hlinkClick>
              </a:rPr>
              <a:t>www.lgo.org.uk</a:t>
            </a:r>
            <a:r>
              <a:rPr lang="en-US" sz="900" b="1" dirty="0"/>
              <a:t> </a:t>
            </a:r>
            <a:endParaRPr lang="en-GB" sz="900" b="1" dirty="0"/>
          </a:p>
        </p:txBody>
      </p:sp>
      <p:pic>
        <p:nvPicPr>
          <p:cNvPr id="1026" name="Picture 2">
            <a:extLst>
              <a:ext uri="{FF2B5EF4-FFF2-40B4-BE49-F238E27FC236}">
                <a16:creationId xmlns:a16="http://schemas.microsoft.com/office/drawing/2014/main" id="{D1DB21CD-B234-9605-3C7C-8960F2A89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594" y="3886194"/>
            <a:ext cx="6734806" cy="394865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AA24685E-3FD6-677A-38A6-B71638A6E6D4}"/>
              </a:ext>
            </a:extLst>
          </p:cNvPr>
          <p:cNvSpPr>
            <a:spLocks noGrp="1"/>
          </p:cNvSpPr>
          <p:nvPr>
            <p:ph type="body" sz="quarter" idx="12"/>
          </p:nvPr>
        </p:nvSpPr>
        <p:spPr>
          <a:xfrm>
            <a:off x="6879956" y="227992"/>
            <a:ext cx="2898775" cy="3079616"/>
          </a:xfrm>
        </p:spPr>
        <p:txBody>
          <a:bodyPr rtlCol="0">
            <a:noAutofit/>
          </a:bodyPr>
          <a:lstStyle/>
          <a:p>
            <a:pPr rtl="0">
              <a:lnSpc>
                <a:spcPct val="120000"/>
              </a:lnSpc>
            </a:pPr>
            <a:r>
              <a:rPr lang="en-US" dirty="0"/>
              <a:t>If more time is needed, they will agree an alternative response deadline with the complainant. If it takes longer than this, they will tell you the likely timescale and keep you informed of their progress throughout. </a:t>
            </a:r>
          </a:p>
          <a:p>
            <a:pPr rtl="0">
              <a:lnSpc>
                <a:spcPct val="120000"/>
              </a:lnSpc>
            </a:pPr>
            <a:r>
              <a:rPr lang="en-US" b="1" dirty="0"/>
              <a:t>Local Authority review </a:t>
            </a:r>
            <a:r>
              <a:rPr lang="en-US" dirty="0"/>
              <a:t>- If you are not satisfied with the  outcome of stage three, your  complaint will be passed on to the Local Authority Commissioning Team. Within five working days they will acknowledge the written complaint. Within a further seven days the Director will investigate and explore everything that’s happened up to this point, and then send a final response letter that explains the Local Authority’s conclusive position on the matter.</a:t>
            </a:r>
            <a:endParaRPr lang="en-GB" dirty="0"/>
          </a:p>
          <a:p>
            <a:pPr rtl="0">
              <a:lnSpc>
                <a:spcPct val="120000"/>
              </a:lnSpc>
            </a:pPr>
            <a:endParaRPr lang="en-GB" dirty="0"/>
          </a:p>
        </p:txBody>
      </p:sp>
    </p:spTree>
    <p:extLst>
      <p:ext uri="{BB962C8B-B14F-4D97-AF65-F5344CB8AC3E}">
        <p14:creationId xmlns:p14="http://schemas.microsoft.com/office/powerpoint/2010/main" val="7380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a:extLst>
              <a:ext uri="{FF2B5EF4-FFF2-40B4-BE49-F238E27FC236}">
                <a16:creationId xmlns:a16="http://schemas.microsoft.com/office/drawing/2014/main" id="{17244F77-D001-48EC-AB14-612BA474E2E5}"/>
              </a:ext>
            </a:extLst>
          </p:cNvPr>
          <p:cNvSpPr>
            <a:spLocks noGrp="1"/>
          </p:cNvSpPr>
          <p:nvPr>
            <p:ph type="body" sz="quarter" idx="11"/>
          </p:nvPr>
        </p:nvSpPr>
        <p:spPr>
          <a:xfrm>
            <a:off x="3565576" y="4994007"/>
            <a:ext cx="2981139" cy="2525474"/>
          </a:xfrm>
        </p:spPr>
        <p:txBody>
          <a:bodyPr rtlCol="0">
            <a:noAutofit/>
          </a:bodyPr>
          <a:lstStyle/>
          <a:p>
            <a:pPr rtl="0">
              <a:lnSpc>
                <a:spcPct val="100000"/>
              </a:lnSpc>
            </a:pPr>
            <a:r>
              <a:rPr lang="en-US" sz="1000" dirty="0"/>
              <a:t>Measuring the levels of quality and compliance enables us to analyse data and feedback from surveys and other avenues effectively to provide a critical review of how safe, effective, responsive, and well led Best At Home Domiciliary Care Services and its services are performing, all of which are supported in how we live and breathe our vision, mission, and values. </a:t>
            </a:r>
          </a:p>
          <a:p>
            <a:pPr rtl="0">
              <a:lnSpc>
                <a:spcPct val="100000"/>
              </a:lnSpc>
              <a:spcBef>
                <a:spcPts val="600"/>
              </a:spcBef>
            </a:pPr>
            <a:r>
              <a:rPr lang="en-US" sz="1000" b="1" dirty="0"/>
              <a:t>Our Vision: </a:t>
            </a:r>
            <a:r>
              <a:rPr lang="en-US" sz="1000" dirty="0"/>
              <a:t>To be a first choice entrusted and dependable provider of services that represent value; Improving lives and building independence. </a:t>
            </a:r>
          </a:p>
          <a:p>
            <a:pPr>
              <a:lnSpc>
                <a:spcPct val="100000"/>
              </a:lnSpc>
              <a:spcBef>
                <a:spcPts val="600"/>
              </a:spcBef>
            </a:pPr>
            <a:r>
              <a:rPr lang="en-US" sz="1000" b="1" dirty="0"/>
              <a:t>Our Mission: </a:t>
            </a:r>
            <a:r>
              <a:rPr lang="en-US" sz="1000" dirty="0"/>
              <a:t>To be a resilient, efficient, and growing Domiciliary Care Provider capable of delivering personalised, high quality innovative care and support to more customers, delivered by passionate, skilled, and trustworthy staff.</a:t>
            </a:r>
            <a:endParaRPr lang="en-GB" sz="1000" dirty="0"/>
          </a:p>
        </p:txBody>
      </p:sp>
      <p:sp>
        <p:nvSpPr>
          <p:cNvPr id="51" name="Text Placeholder 50">
            <a:extLst>
              <a:ext uri="{FF2B5EF4-FFF2-40B4-BE49-F238E27FC236}">
                <a16:creationId xmlns:a16="http://schemas.microsoft.com/office/drawing/2014/main" id="{7C713C4C-29E6-4E46-887F-AD1DB57F4FD1}"/>
              </a:ext>
            </a:extLst>
          </p:cNvPr>
          <p:cNvSpPr>
            <a:spLocks noGrp="1"/>
          </p:cNvSpPr>
          <p:nvPr>
            <p:ph type="body" sz="quarter" idx="12"/>
          </p:nvPr>
        </p:nvSpPr>
        <p:spPr>
          <a:xfrm>
            <a:off x="6720845" y="4011501"/>
            <a:ext cx="3211095" cy="3488522"/>
          </a:xfrm>
        </p:spPr>
        <p:txBody>
          <a:bodyPr rtlCol="0">
            <a:noAutofit/>
          </a:bodyPr>
          <a:lstStyle/>
          <a:p>
            <a:pPr rtl="0">
              <a:lnSpc>
                <a:spcPct val="120000"/>
              </a:lnSpc>
            </a:pPr>
            <a:r>
              <a:rPr lang="en-US" sz="1000" b="1" dirty="0"/>
              <a:t>Our Values: </a:t>
            </a:r>
          </a:p>
          <a:p>
            <a:pPr rtl="0">
              <a:lnSpc>
                <a:spcPct val="120000"/>
              </a:lnSpc>
              <a:spcBef>
                <a:spcPts val="600"/>
              </a:spcBef>
              <a:spcAft>
                <a:spcPts val="0"/>
              </a:spcAft>
            </a:pPr>
            <a:r>
              <a:rPr lang="en-US" sz="1000" b="1" dirty="0"/>
              <a:t>Dependable: </a:t>
            </a:r>
            <a:r>
              <a:rPr lang="en-US" sz="1000" dirty="0"/>
              <a:t>Providing friendly, compassionate positive care for everyone, using our expertise to make a difference to the people we support. Ensuring that we uphold dignity and respect in communicating honestly, with integrity and openness.</a:t>
            </a:r>
          </a:p>
          <a:p>
            <a:pPr rtl="0">
              <a:lnSpc>
                <a:spcPct val="120000"/>
              </a:lnSpc>
              <a:spcBef>
                <a:spcPts val="600"/>
              </a:spcBef>
              <a:spcAft>
                <a:spcPts val="0"/>
              </a:spcAft>
            </a:pPr>
            <a:r>
              <a:rPr lang="en-US" sz="1000" b="1" dirty="0"/>
              <a:t>Professional: </a:t>
            </a:r>
            <a:r>
              <a:rPr lang="en-US" sz="1000" dirty="0"/>
              <a:t>Delivering care with a conscientious approach in how we support, provide, and coproduce the packages of care to ensure we promote independence safely and effectively in response and in line with the person’s choices, by collaborating with partners to ensure quality in care can be maintained, monitored, and enhanced where possible and necessary.</a:t>
            </a:r>
          </a:p>
          <a:p>
            <a:pPr rtl="0">
              <a:lnSpc>
                <a:spcPct val="120000"/>
              </a:lnSpc>
              <a:spcBef>
                <a:spcPts val="600"/>
              </a:spcBef>
              <a:spcAft>
                <a:spcPts val="0"/>
              </a:spcAft>
            </a:pPr>
            <a:r>
              <a:rPr lang="en-US" sz="1000" b="1" dirty="0"/>
              <a:t>Reliable: </a:t>
            </a:r>
            <a:r>
              <a:rPr lang="en-US" sz="1000" dirty="0"/>
              <a:t>Valuing each person as an individual and ensuring we provide support that is tailored to their needs, that we learn and share learning from feedback, that we remain consistently good in the quality and safety of our care provision and continue to be an entrusted provider.</a:t>
            </a:r>
            <a:endParaRPr lang="en-GB" sz="1000" dirty="0"/>
          </a:p>
        </p:txBody>
      </p:sp>
      <p:sp>
        <p:nvSpPr>
          <p:cNvPr id="49" name="Title 48">
            <a:extLst>
              <a:ext uri="{FF2B5EF4-FFF2-40B4-BE49-F238E27FC236}">
                <a16:creationId xmlns:a16="http://schemas.microsoft.com/office/drawing/2014/main" id="{4D939ECF-AD87-4C79-AD99-C89EBC8965B8}"/>
              </a:ext>
            </a:extLst>
          </p:cNvPr>
          <p:cNvSpPr>
            <a:spLocks noGrp="1"/>
          </p:cNvSpPr>
          <p:nvPr>
            <p:ph type="title"/>
          </p:nvPr>
        </p:nvSpPr>
        <p:spPr>
          <a:xfrm>
            <a:off x="196816" y="95721"/>
            <a:ext cx="2944368" cy="446067"/>
          </a:xfrm>
        </p:spPr>
        <p:txBody>
          <a:bodyPr rtlCol="0">
            <a:normAutofit/>
          </a:bodyPr>
          <a:lstStyle/>
          <a:p>
            <a:pPr rtl="0"/>
            <a:r>
              <a:rPr lang="en-GB" dirty="0"/>
              <a:t>Our promise</a:t>
            </a:r>
          </a:p>
        </p:txBody>
      </p:sp>
      <p:sp>
        <p:nvSpPr>
          <p:cNvPr id="54" name="Text Placeholder 53">
            <a:extLst>
              <a:ext uri="{FF2B5EF4-FFF2-40B4-BE49-F238E27FC236}">
                <a16:creationId xmlns:a16="http://schemas.microsoft.com/office/drawing/2014/main" id="{9D918087-CF98-46DE-B53A-71239B9E4EBB}"/>
              </a:ext>
            </a:extLst>
          </p:cNvPr>
          <p:cNvSpPr>
            <a:spLocks noGrp="1"/>
          </p:cNvSpPr>
          <p:nvPr>
            <p:ph type="body" sz="quarter" idx="15"/>
          </p:nvPr>
        </p:nvSpPr>
        <p:spPr>
          <a:xfrm>
            <a:off x="138003" y="768485"/>
            <a:ext cx="2944813" cy="2616065"/>
          </a:xfrm>
        </p:spPr>
        <p:txBody>
          <a:bodyPr rtlCol="0">
            <a:normAutofit/>
          </a:bodyPr>
          <a:lstStyle/>
          <a:p>
            <a:pPr rtl="0"/>
            <a:r>
              <a:rPr lang="en-US" sz="1200" dirty="0"/>
              <a:t>We promise to listen to you, acknowledge, investigate and inform you of the resolution of your complaint. </a:t>
            </a:r>
          </a:p>
          <a:p>
            <a:pPr rtl="0"/>
            <a:r>
              <a:rPr lang="en-US" sz="1200" dirty="0"/>
              <a:t>We will not treat you any differently if you make a complaint, it helps us learn and improve how we care.</a:t>
            </a:r>
            <a:endParaRPr lang="en-GB" sz="1200" dirty="0"/>
          </a:p>
        </p:txBody>
      </p:sp>
      <p:sp>
        <p:nvSpPr>
          <p:cNvPr id="5" name="Text Placeholder 4">
            <a:extLst>
              <a:ext uri="{FF2B5EF4-FFF2-40B4-BE49-F238E27FC236}">
                <a16:creationId xmlns:a16="http://schemas.microsoft.com/office/drawing/2014/main" id="{88E6371F-5EA3-401C-BDDB-BF63D09C9A8B}"/>
              </a:ext>
            </a:extLst>
          </p:cNvPr>
          <p:cNvSpPr>
            <a:spLocks noGrp="1"/>
          </p:cNvSpPr>
          <p:nvPr>
            <p:ph type="body" sz="quarter" idx="16"/>
          </p:nvPr>
        </p:nvSpPr>
        <p:spPr>
          <a:xfrm>
            <a:off x="3572190" y="4449059"/>
            <a:ext cx="2682695" cy="447675"/>
          </a:xfrm>
        </p:spPr>
        <p:txBody>
          <a:bodyPr rtlCol="0">
            <a:noAutofit/>
          </a:bodyPr>
          <a:lstStyle/>
          <a:p>
            <a:pPr rtl="0">
              <a:spcAft>
                <a:spcPts val="0"/>
              </a:spcAft>
            </a:pPr>
            <a:r>
              <a:rPr lang="en-GB" dirty="0"/>
              <a:t>Living and Breathing our </a:t>
            </a:r>
          </a:p>
          <a:p>
            <a:pPr rtl="0">
              <a:spcBef>
                <a:spcPts val="0"/>
              </a:spcBef>
              <a:spcAft>
                <a:spcPts val="0"/>
              </a:spcAft>
            </a:pPr>
            <a:r>
              <a:rPr lang="en-GB" dirty="0"/>
              <a:t>values​ </a:t>
            </a:r>
          </a:p>
        </p:txBody>
      </p:sp>
      <p:pic>
        <p:nvPicPr>
          <p:cNvPr id="4" name="Picture Placeholder 3">
            <a:extLst>
              <a:ext uri="{FF2B5EF4-FFF2-40B4-BE49-F238E27FC236}">
                <a16:creationId xmlns:a16="http://schemas.microsoft.com/office/drawing/2014/main" id="{279261D7-558C-CC13-003B-296F5BBAF1B7}"/>
              </a:ext>
            </a:extLst>
          </p:cNvPr>
          <p:cNvPicPr>
            <a:picLocks noGrp="1" noChangeAspect="1"/>
          </p:cNvPicPr>
          <p:nvPr>
            <p:ph type="pic" sz="quarter" idx="14"/>
          </p:nvPr>
        </p:nvPicPr>
        <p:blipFill rotWithShape="1">
          <a:blip r:embed="rId3"/>
          <a:srcRect l="25238" t="6617" r="25103" b="6617"/>
          <a:stretch/>
        </p:blipFill>
        <p:spPr>
          <a:xfrm>
            <a:off x="0" y="3886200"/>
            <a:ext cx="3337557" cy="3886200"/>
          </a:xfrm>
          <a:prstGeom prst="rect">
            <a:avLst/>
          </a:prstGeom>
        </p:spPr>
      </p:pic>
      <p:pic>
        <p:nvPicPr>
          <p:cNvPr id="11" name="Picture 10">
            <a:extLst>
              <a:ext uri="{FF2B5EF4-FFF2-40B4-BE49-F238E27FC236}">
                <a16:creationId xmlns:a16="http://schemas.microsoft.com/office/drawing/2014/main" id="{D585422F-477F-B255-8F4F-DAFE5D81F448}"/>
              </a:ext>
            </a:extLst>
          </p:cNvPr>
          <p:cNvPicPr>
            <a:picLocks noChangeAspect="1"/>
          </p:cNvPicPr>
          <p:nvPr/>
        </p:nvPicPr>
        <p:blipFill>
          <a:blip r:embed="rId4"/>
          <a:stretch>
            <a:fillRect/>
          </a:stretch>
        </p:blipFill>
        <p:spPr>
          <a:xfrm>
            <a:off x="3337557" y="-28022"/>
            <a:ext cx="6720843" cy="3886199"/>
          </a:xfrm>
          <a:prstGeom prst="rect">
            <a:avLst/>
          </a:prstGeom>
        </p:spPr>
      </p:pic>
      <p:sp>
        <p:nvSpPr>
          <p:cNvPr id="10" name="Picture Placeholder 9">
            <a:extLst>
              <a:ext uri="{FF2B5EF4-FFF2-40B4-BE49-F238E27FC236}">
                <a16:creationId xmlns:a16="http://schemas.microsoft.com/office/drawing/2014/main" id="{3216D333-3778-121E-FD3A-5E16BC18A601}"/>
              </a:ext>
            </a:extLst>
          </p:cNvPr>
          <p:cNvSpPr>
            <a:spLocks noGrp="1"/>
          </p:cNvSpPr>
          <p:nvPr>
            <p:ph type="pic" sz="quarter" idx="13"/>
          </p:nvPr>
        </p:nvSpPr>
        <p:spPr>
          <a:xfrm>
            <a:off x="0" y="3886200"/>
            <a:ext cx="3337557" cy="3886200"/>
          </a:xfrm>
        </p:spPr>
        <p:txBody>
          <a:bodyPr/>
          <a:lstStyle/>
          <a:p>
            <a:endParaRPr lang="en-GB" dirty="0"/>
          </a:p>
        </p:txBody>
      </p:sp>
    </p:spTree>
    <p:extLst>
      <p:ext uri="{BB962C8B-B14F-4D97-AF65-F5344CB8AC3E}">
        <p14:creationId xmlns:p14="http://schemas.microsoft.com/office/powerpoint/2010/main" val="3117677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331</TotalTime>
  <Words>1172</Words>
  <Application>Microsoft Office PowerPoint</Application>
  <PresentationFormat>Custom</PresentationFormat>
  <Paragraphs>66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Tw Cen MT</vt:lpstr>
      <vt:lpstr>Tw Cen MT Condensed</vt:lpstr>
      <vt:lpstr>Wingdings 3</vt:lpstr>
      <vt:lpstr>Integral</vt:lpstr>
      <vt:lpstr>Care at Home Made Simple</vt:lpstr>
      <vt:lpstr>Share Your Thoughts and Feedback</vt:lpstr>
      <vt:lpstr>OUR AIMS</vt:lpstr>
      <vt:lpstr>Our complaints process</vt:lpstr>
      <vt:lpstr>Our promise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Made Simple</dc:title>
  <dc:creator>QA compliance</dc:creator>
  <cp:lastModifiedBy>QA compliance</cp:lastModifiedBy>
  <cp:revision>41</cp:revision>
  <dcterms:created xsi:type="dcterms:W3CDTF">2023-07-05T10:40:15Z</dcterms:created>
  <dcterms:modified xsi:type="dcterms:W3CDTF">2024-01-17T15:34:06Z</dcterms:modified>
</cp:coreProperties>
</file>